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Sue Ellen Francisco" panose="020B0604020202020204" charset="0"/>
      <p:regular r:id="rId13"/>
    </p:embeddedFont>
    <p:embeddedFont>
      <p:font typeface="Didact Gothic" panose="020B0604020202020204" charset="0"/>
      <p:regular r:id="rId14"/>
    </p:embeddedFont>
    <p:embeddedFont>
      <p:font typeface="Fredoka One" panose="020B0604020202020204" charset="0"/>
      <p:regular r:id="rId15"/>
    </p:embeddedFont>
    <p:embeddedFont>
      <p:font typeface="Josefin Sans" panose="020B0604020202020204" charset="0"/>
      <p:regular r:id="rId16"/>
      <p:bold r:id="rId17"/>
      <p:italic r:id="rId18"/>
      <p:boldItalic r:id="rId19"/>
    </p:embeddedFont>
    <p:embeddedFont>
      <p:font typeface="Caveat" panose="020B0604020202020204" charset="0"/>
      <p:regular r:id="rId20"/>
      <p:bold r:id="rId21"/>
    </p:embeddedFont>
    <p:embeddedFont>
      <p:font typeface="Arial Narrow" panose="020B0606020202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mojione.com/emoji/v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595f6ad5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595f6ad5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Josefin Sans"/>
                <a:ea typeface="Josefin Sans"/>
                <a:cs typeface="Josefin Sans"/>
                <a:sym typeface="Josefin Sans"/>
              </a:rPr>
              <a:t>I got my images from Unsplash (which is also a Google Slides add-on) </a:t>
            </a:r>
            <a:endParaRPr sz="1400">
              <a:latin typeface="Josefin Sans"/>
              <a:ea typeface="Josefin Sans"/>
              <a:cs typeface="Josefin Sans"/>
              <a:sym typeface="Josefi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5aafb5d2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5aafb5d2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Josefin Sans"/>
                <a:ea typeface="Josefin Sans"/>
                <a:cs typeface="Josefin Sans"/>
                <a:sym typeface="Josefin Sans"/>
              </a:rPr>
              <a:t>Title of Hyperdoc-</a:t>
            </a:r>
            <a:endParaRPr>
              <a:latin typeface="Josefin Sans"/>
              <a:ea typeface="Josefin Sans"/>
              <a:cs typeface="Josefin Sans"/>
              <a:sym typeface="Josefi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595f6ad5d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595f6ad5d_0_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Josefin Sans"/>
              <a:ea typeface="Josefin Sans"/>
              <a:cs typeface="Josefin Sans"/>
              <a:sym typeface="Josefi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595f6ad5d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595f6ad5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Josefin Sans"/>
                <a:ea typeface="Josefin Sans"/>
                <a:cs typeface="Josefin Sans"/>
                <a:sym typeface="Josefin Sans"/>
              </a:rPr>
              <a:t>Want to change the Emojis here? </a:t>
            </a:r>
            <a:r>
              <a:rPr lang="en" sz="1800" u="sng">
                <a:solidFill>
                  <a:schemeClr val="hlink"/>
                </a:solidFill>
                <a:latin typeface="Josefin Sans"/>
                <a:ea typeface="Josefin Sans"/>
                <a:cs typeface="Josefin Sans"/>
                <a:sym typeface="Josefin Sans"/>
                <a:hlinkClick r:id="rId3"/>
              </a:rPr>
              <a:t>https://www.emojione.com/emoji/v4</a:t>
            </a:r>
            <a:r>
              <a:rPr lang="en" sz="1800">
                <a:latin typeface="Josefin Sans"/>
                <a:ea typeface="Josefin Sans"/>
                <a:cs typeface="Josefin Sans"/>
                <a:sym typeface="Josefin Sans"/>
              </a:rPr>
              <a:t> </a:t>
            </a:r>
            <a:endParaRPr sz="1800">
              <a:latin typeface="Josefin Sans"/>
              <a:ea typeface="Josefin Sans"/>
              <a:cs typeface="Josefin Sans"/>
              <a:sym typeface="Josefi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595f6ad5d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595f6ad5d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Josefin Sans"/>
              <a:ea typeface="Josefin Sans"/>
              <a:cs typeface="Josefin Sans"/>
              <a:sym typeface="Josefi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4595f6ad5d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4595f6ad5d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Josefin Sans"/>
              <a:ea typeface="Josefin Sans"/>
              <a:cs typeface="Josefin Sans"/>
              <a:sym typeface="Josefi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595f6ad5d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595f6ad5d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Josefin Sans"/>
              <a:ea typeface="Josefin Sans"/>
              <a:cs typeface="Josefin Sans"/>
              <a:sym typeface="Josefi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595f6ad5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595f6ad5d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Josefin Sans"/>
              <a:ea typeface="Josefin Sans"/>
              <a:cs typeface="Josefin Sans"/>
              <a:sym typeface="Josefi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595f6ad5d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595f6ad5d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Josefin Sans"/>
                <a:ea typeface="Josefin Sans"/>
                <a:cs typeface="Josefin Sans"/>
                <a:sym typeface="Josefin Sans"/>
              </a:rPr>
              <a:t>Title of Hyperdoc-</a:t>
            </a:r>
            <a:endParaRPr>
              <a:latin typeface="Josefin Sans"/>
              <a:ea typeface="Josefin Sans"/>
              <a:cs typeface="Josefin Sans"/>
              <a:sym typeface="Josefi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5aafb5d2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5aafb5d2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Josefin Sans"/>
                <a:ea typeface="Josefin Sans"/>
                <a:cs typeface="Josefin Sans"/>
                <a:sym typeface="Josefin Sans"/>
              </a:rPr>
              <a:t>Title of Hyperdoc-</a:t>
            </a:r>
            <a:endParaRPr>
              <a:latin typeface="Josefin Sans"/>
              <a:ea typeface="Josefin Sans"/>
              <a:cs typeface="Josefin Sans"/>
              <a:sym typeface="Josefi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image" Target="../media/image13.jpg"/><Relationship Id="rId1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0.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1.png"/><Relationship Id="rId5" Type="http://schemas.openxmlformats.org/officeDocument/2006/relationships/slide" Target="slide4.xml"/><Relationship Id="rId15" Type="http://schemas.openxmlformats.org/officeDocument/2006/relationships/image" Target="../media/image15.jpg"/><Relationship Id="rId10" Type="http://schemas.openxmlformats.org/officeDocument/2006/relationships/slide" Target="slide8.xml"/><Relationship Id="rId4" Type="http://schemas.openxmlformats.org/officeDocument/2006/relationships/slide" Target="slide9.xml"/><Relationship Id="rId9" Type="http://schemas.openxmlformats.org/officeDocument/2006/relationships/slide" Target="slide5.xml"/><Relationship Id="rId1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6QEVmcgkWMA" TargetMode="External"/><Relationship Id="rId5" Type="http://schemas.openxmlformats.org/officeDocument/2006/relationships/image" Target="../media/image1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youtube.com/watch?v=9SDWArXm4mA" TargetMode="External"/><Relationship Id="rId5" Type="http://schemas.openxmlformats.org/officeDocument/2006/relationships/image" Target="../media/image13.jp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youtube.com/watch?v=Zm9qhyh4TJk" TargetMode="External"/><Relationship Id="rId5" Type="http://schemas.openxmlformats.org/officeDocument/2006/relationships/image" Target="../media/image14.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55" name="Google Shape;55;p13"/>
          <p:cNvSpPr/>
          <p:nvPr/>
        </p:nvSpPr>
        <p:spPr>
          <a:xfrm>
            <a:off x="6734950" y="9200"/>
            <a:ext cx="2241900" cy="5143500"/>
          </a:xfrm>
          <a:prstGeom prst="rect">
            <a:avLst/>
          </a:prstGeom>
          <a:solidFill>
            <a:srgbClr val="999999">
              <a:alpha val="610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 name="Google Shape;56;p13"/>
          <p:cNvPicPr preferRelativeResize="0"/>
          <p:nvPr/>
        </p:nvPicPr>
        <p:blipFill>
          <a:blip r:embed="rId4">
            <a:alphaModFix/>
          </a:blip>
          <a:stretch>
            <a:fillRect/>
          </a:stretch>
        </p:blipFill>
        <p:spPr>
          <a:xfrm rot="-391741">
            <a:off x="6500629" y="2647978"/>
            <a:ext cx="1416292" cy="1416270"/>
          </a:xfrm>
          <a:prstGeom prst="rect">
            <a:avLst/>
          </a:prstGeom>
          <a:noFill/>
          <a:ln>
            <a:noFill/>
          </a:ln>
          <a:effectLst>
            <a:outerShdw blurRad="57150" dist="19050" dir="5400000" algn="bl" rotWithShape="0">
              <a:srgbClr val="000000">
                <a:alpha val="50000"/>
              </a:srgbClr>
            </a:outerShdw>
          </a:effectLst>
        </p:spPr>
      </p:pic>
      <p:sp>
        <p:nvSpPr>
          <p:cNvPr id="57" name="Google Shape;57;p13"/>
          <p:cNvSpPr/>
          <p:nvPr/>
        </p:nvSpPr>
        <p:spPr>
          <a:xfrm>
            <a:off x="6665475" y="60525"/>
            <a:ext cx="2322600" cy="2361300"/>
          </a:xfrm>
          <a:prstGeom prst="ellipse">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814150" y="66150"/>
            <a:ext cx="2241900" cy="2241900"/>
          </a:xfrm>
          <a:prstGeom prst="ellipse">
            <a:avLst/>
          </a:prstGeom>
          <a:solidFill>
            <a:srgbClr val="B4A7D6"/>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p:nvPr/>
        </p:nvSpPr>
        <p:spPr>
          <a:xfrm rot="-788977">
            <a:off x="6911173" y="-6501"/>
            <a:ext cx="1180247" cy="546861"/>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2000">
                <a:solidFill>
                  <a:srgbClr val="FFFFFF"/>
                </a:solidFill>
                <a:latin typeface="Fredoka One"/>
                <a:ea typeface="Fredoka One"/>
                <a:cs typeface="Fredoka One"/>
                <a:sym typeface="Fredoka One"/>
              </a:rPr>
              <a:t>P</a:t>
            </a:r>
            <a:endParaRPr sz="12000">
              <a:solidFill>
                <a:srgbClr val="FFFFFF"/>
              </a:solidFill>
              <a:latin typeface="Fredoka One"/>
              <a:ea typeface="Fredoka One"/>
              <a:cs typeface="Fredoka One"/>
              <a:sym typeface="Fredoka One"/>
            </a:endParaRPr>
          </a:p>
        </p:txBody>
      </p:sp>
      <p:sp>
        <p:nvSpPr>
          <p:cNvPr id="60" name="Google Shape;60;p13"/>
          <p:cNvSpPr txBox="1"/>
          <p:nvPr/>
        </p:nvSpPr>
        <p:spPr>
          <a:xfrm rot="-879054">
            <a:off x="6937278" y="-13589"/>
            <a:ext cx="1180173" cy="546973"/>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2000">
                <a:latin typeface="Fredoka One"/>
                <a:ea typeface="Fredoka One"/>
                <a:cs typeface="Fredoka One"/>
                <a:sym typeface="Fredoka One"/>
              </a:rPr>
              <a:t>P</a:t>
            </a:r>
            <a:endParaRPr sz="12000">
              <a:latin typeface="Fredoka One"/>
              <a:ea typeface="Fredoka One"/>
              <a:cs typeface="Fredoka One"/>
              <a:sym typeface="Fredoka One"/>
            </a:endParaRPr>
          </a:p>
        </p:txBody>
      </p:sp>
      <p:sp>
        <p:nvSpPr>
          <p:cNvPr id="61" name="Google Shape;61;p13"/>
          <p:cNvSpPr txBox="1"/>
          <p:nvPr/>
        </p:nvSpPr>
        <p:spPr>
          <a:xfrm>
            <a:off x="7967650" y="186075"/>
            <a:ext cx="1009200" cy="546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FFFFFF"/>
                </a:solidFill>
                <a:latin typeface="Fredoka One"/>
                <a:ea typeface="Fredoka One"/>
                <a:cs typeface="Fredoka One"/>
                <a:sym typeface="Fredoka One"/>
              </a:rPr>
              <a:t>E</a:t>
            </a:r>
            <a:endParaRPr sz="4800">
              <a:solidFill>
                <a:srgbClr val="FFFFFF"/>
              </a:solidFill>
              <a:latin typeface="Fredoka One"/>
              <a:ea typeface="Fredoka One"/>
              <a:cs typeface="Fredoka One"/>
              <a:sym typeface="Fredoka One"/>
            </a:endParaRPr>
          </a:p>
        </p:txBody>
      </p:sp>
      <p:sp>
        <p:nvSpPr>
          <p:cNvPr id="62" name="Google Shape;62;p13"/>
          <p:cNvSpPr txBox="1"/>
          <p:nvPr/>
        </p:nvSpPr>
        <p:spPr>
          <a:xfrm>
            <a:off x="7967650" y="156450"/>
            <a:ext cx="1009200" cy="546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4800">
                <a:latin typeface="Fredoka One"/>
                <a:ea typeface="Fredoka One"/>
                <a:cs typeface="Fredoka One"/>
                <a:sym typeface="Fredoka One"/>
              </a:rPr>
              <a:t>E</a:t>
            </a:r>
            <a:endParaRPr sz="4800">
              <a:latin typeface="Fredoka One"/>
              <a:ea typeface="Fredoka One"/>
              <a:cs typeface="Fredoka One"/>
              <a:sym typeface="Fredoka One"/>
            </a:endParaRPr>
          </a:p>
        </p:txBody>
      </p:sp>
      <p:sp>
        <p:nvSpPr>
          <p:cNvPr id="63" name="Google Shape;63;p13"/>
          <p:cNvSpPr txBox="1"/>
          <p:nvPr/>
        </p:nvSpPr>
        <p:spPr>
          <a:xfrm rot="-646410">
            <a:off x="7273656" y="1302540"/>
            <a:ext cx="1489352" cy="546952"/>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sz="4800" b="1">
              <a:latin typeface="Caveat"/>
              <a:ea typeface="Caveat"/>
              <a:cs typeface="Caveat"/>
              <a:sym typeface="Caveat"/>
            </a:endParaRPr>
          </a:p>
        </p:txBody>
      </p:sp>
      <p:pic>
        <p:nvPicPr>
          <p:cNvPr id="64" name="Google Shape;64;p13"/>
          <p:cNvPicPr preferRelativeResize="0"/>
          <p:nvPr/>
        </p:nvPicPr>
        <p:blipFill>
          <a:blip r:embed="rId5">
            <a:alphaModFix/>
          </a:blip>
          <a:stretch>
            <a:fillRect/>
          </a:stretch>
        </p:blipFill>
        <p:spPr>
          <a:xfrm rot="257215">
            <a:off x="7622908" y="2303383"/>
            <a:ext cx="1698685" cy="1435011"/>
          </a:xfrm>
          <a:prstGeom prst="rect">
            <a:avLst/>
          </a:prstGeom>
          <a:noFill/>
          <a:ln>
            <a:noFill/>
          </a:ln>
        </p:spPr>
      </p:pic>
      <p:sp>
        <p:nvSpPr>
          <p:cNvPr id="65" name="Google Shape;65;p13"/>
          <p:cNvSpPr/>
          <p:nvPr/>
        </p:nvSpPr>
        <p:spPr>
          <a:xfrm>
            <a:off x="162850" y="4241200"/>
            <a:ext cx="3711000" cy="6591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latin typeface="Didact Gothic"/>
                <a:ea typeface="Didact Gothic"/>
                <a:cs typeface="Didact Gothic"/>
                <a:sym typeface="Didact Gothic"/>
              </a:rPr>
              <a:t>R</a:t>
            </a:r>
            <a:r>
              <a:rPr lang="en" sz="1200" dirty="0">
                <a:solidFill>
                  <a:srgbClr val="FFFFFF"/>
                </a:solidFill>
                <a:latin typeface="Didact Gothic"/>
                <a:ea typeface="Didact Gothic"/>
                <a:cs typeface="Didact Gothic"/>
                <a:sym typeface="Didact Gothic"/>
              </a:rPr>
              <a:t>emember you can contact us anytime via email at </a:t>
            </a:r>
            <a:r>
              <a:rPr lang="en" sz="1200" dirty="0">
                <a:solidFill>
                  <a:schemeClr val="bg1"/>
                </a:solidFill>
                <a:latin typeface="Didact Gothic"/>
                <a:ea typeface="Didact Gothic"/>
                <a:cs typeface="Didact Gothic"/>
                <a:sym typeface="Didact Gothic"/>
              </a:rPr>
              <a:t>s</a:t>
            </a:r>
            <a:r>
              <a:rPr lang="en" sz="1200" dirty="0" smtClean="0">
                <a:solidFill>
                  <a:schemeClr val="bg1"/>
                </a:solidFill>
                <a:latin typeface="Didact Gothic"/>
                <a:ea typeface="Didact Gothic"/>
                <a:cs typeface="Didact Gothic"/>
                <a:sym typeface="Didact Gothic"/>
              </a:rPr>
              <a:t>jensen2@cps.edu </a:t>
            </a:r>
            <a:r>
              <a:rPr lang="en" sz="1200" dirty="0" smtClean="0">
                <a:solidFill>
                  <a:srgbClr val="FFFFFF"/>
                </a:solidFill>
                <a:latin typeface="Didact Gothic"/>
                <a:ea typeface="Didact Gothic"/>
                <a:cs typeface="Didact Gothic"/>
                <a:sym typeface="Didact Gothic"/>
              </a:rPr>
              <a:t>and gkmelanis1@cps.edu</a:t>
            </a:r>
            <a:endParaRPr sz="1200" dirty="0">
              <a:solidFill>
                <a:srgbClr val="FFFFFF"/>
              </a:solidFill>
              <a:latin typeface="Didact Gothic"/>
              <a:ea typeface="Didact Gothic"/>
              <a:cs typeface="Didact Gothic"/>
              <a:sym typeface="Didact Gothic"/>
            </a:endParaRPr>
          </a:p>
        </p:txBody>
      </p:sp>
      <p:sp>
        <p:nvSpPr>
          <p:cNvPr id="66" name="Google Shape;66;p13"/>
          <p:cNvSpPr/>
          <p:nvPr/>
        </p:nvSpPr>
        <p:spPr>
          <a:xfrm>
            <a:off x="4250" y="64200"/>
            <a:ext cx="4076100" cy="702600"/>
          </a:xfrm>
          <a:prstGeom prst="homePlate">
            <a:avLst>
              <a:gd name="adj" fmla="val 50000"/>
            </a:avLst>
          </a:prstGeom>
          <a:solidFill>
            <a:srgbClr val="FF99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latin typeface="Sue Ellen Francisco"/>
                <a:ea typeface="Sue Ellen Francisco"/>
                <a:cs typeface="Sue Ellen Francisco"/>
                <a:sym typeface="Sue Ellen Francisco"/>
              </a:rPr>
              <a:t>  </a:t>
            </a:r>
            <a:r>
              <a:rPr lang="en" sz="4600" dirty="0" smtClean="0">
                <a:latin typeface="Arial Narrow" panose="020B0606020202030204" pitchFamily="34" charset="0"/>
                <a:ea typeface="Sue Ellen Francisco"/>
                <a:cs typeface="Sue Ellen Francisco"/>
                <a:sym typeface="Sue Ellen Francisco"/>
              </a:rPr>
              <a:t>Jensen</a:t>
            </a:r>
            <a:r>
              <a:rPr lang="en" sz="4600" dirty="0" smtClean="0">
                <a:latin typeface="Arial Narrow" panose="020B0606020202030204" pitchFamily="34" charset="0"/>
                <a:ea typeface="Sue Ellen Francisco"/>
                <a:cs typeface="Sue Ellen Francisco"/>
                <a:sym typeface="Sue Ellen Francisco"/>
              </a:rPr>
              <a:t>/Melanis </a:t>
            </a:r>
            <a:r>
              <a:rPr lang="en" sz="4600" dirty="0" smtClean="0">
                <a:latin typeface="Sue Ellen Francisco"/>
                <a:ea typeface="Sue Ellen Francisco"/>
                <a:cs typeface="Sue Ellen Francisco"/>
                <a:sym typeface="Sue Ellen Francisco"/>
              </a:rPr>
              <a:t> </a:t>
            </a:r>
            <a:endParaRPr sz="4600" dirty="0">
              <a:latin typeface="Sue Ellen Francisco"/>
              <a:ea typeface="Sue Ellen Francisco"/>
              <a:cs typeface="Sue Ellen Francisco"/>
              <a:sym typeface="Sue Ellen Francisco"/>
            </a:endParaRPr>
          </a:p>
        </p:txBody>
      </p:sp>
      <p:pic>
        <p:nvPicPr>
          <p:cNvPr id="68" name="Google Shape;68;p13"/>
          <p:cNvPicPr preferRelativeResize="0"/>
          <p:nvPr/>
        </p:nvPicPr>
        <p:blipFill>
          <a:blip r:embed="rId6">
            <a:alphaModFix/>
          </a:blip>
          <a:stretch>
            <a:fillRect/>
          </a:stretch>
        </p:blipFill>
        <p:spPr>
          <a:xfrm>
            <a:off x="3934225" y="53875"/>
            <a:ext cx="2654600" cy="4900250"/>
          </a:xfrm>
          <a:prstGeom prst="rect">
            <a:avLst/>
          </a:prstGeom>
          <a:noFill/>
          <a:ln>
            <a:noFill/>
          </a:ln>
        </p:spPr>
      </p:pic>
      <p:pic>
        <p:nvPicPr>
          <p:cNvPr id="69" name="Google Shape;69;p13"/>
          <p:cNvPicPr preferRelativeResize="0"/>
          <p:nvPr/>
        </p:nvPicPr>
        <p:blipFill>
          <a:blip r:embed="rId7">
            <a:alphaModFix/>
          </a:blip>
          <a:stretch>
            <a:fillRect/>
          </a:stretch>
        </p:blipFill>
        <p:spPr>
          <a:xfrm>
            <a:off x="7117725" y="4057900"/>
            <a:ext cx="1801200" cy="702600"/>
          </a:xfrm>
          <a:prstGeom prst="rect">
            <a:avLst/>
          </a:prstGeom>
          <a:noFill/>
          <a:ln>
            <a:noFill/>
          </a:ln>
        </p:spPr>
      </p:pic>
      <p:sp>
        <p:nvSpPr>
          <p:cNvPr id="70" name="Google Shape;70;p13"/>
          <p:cNvSpPr txBox="1"/>
          <p:nvPr/>
        </p:nvSpPr>
        <p:spPr>
          <a:xfrm>
            <a:off x="206250" y="1263325"/>
            <a:ext cx="3502800" cy="24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Stone Scholastic Academy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smtClean="0"/>
              <a:t>Kindergarten</a:t>
            </a:r>
            <a:r>
              <a:rPr lang="en" dirty="0" smtClean="0"/>
              <a:t> </a:t>
            </a:r>
            <a:r>
              <a:rPr lang="en" dirty="0"/>
              <a:t>- 8th Grade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Physical Education Remote Learning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2"/>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185" name="Google Shape;185;p22"/>
          <p:cNvSpPr/>
          <p:nvPr/>
        </p:nvSpPr>
        <p:spPr>
          <a:xfrm flipH="1">
            <a:off x="904475" y="85800"/>
            <a:ext cx="8206800" cy="918000"/>
          </a:xfrm>
          <a:prstGeom prst="homePlate">
            <a:avLst>
              <a:gd name="adj" fmla="val 50000"/>
            </a:avLst>
          </a:prstGeom>
          <a:solidFill>
            <a:srgbClr val="C9DAF8"/>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Formative Assessment  </a:t>
            </a:r>
            <a:endParaRPr sz="6000">
              <a:latin typeface="Sue Ellen Francisco"/>
              <a:ea typeface="Sue Ellen Francisco"/>
              <a:cs typeface="Sue Ellen Francisco"/>
              <a:sym typeface="Sue Ellen Francisco"/>
            </a:endParaRPr>
          </a:p>
        </p:txBody>
      </p:sp>
      <p:sp>
        <p:nvSpPr>
          <p:cNvPr id="186" name="Google Shape;186;p22"/>
          <p:cNvSpPr txBox="1"/>
          <p:nvPr/>
        </p:nvSpPr>
        <p:spPr>
          <a:xfrm>
            <a:off x="1307400" y="1344850"/>
            <a:ext cx="7946100" cy="54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Didact Gothic"/>
                <a:ea typeface="Didact Gothic"/>
                <a:cs typeface="Didact Gothic"/>
                <a:sym typeface="Didact Gothic"/>
              </a:rPr>
              <a:t>Don’t forget to record </a:t>
            </a:r>
            <a:r>
              <a:rPr lang="en" b="1" dirty="0" smtClean="0">
                <a:latin typeface="Didact Gothic"/>
                <a:ea typeface="Didact Gothic"/>
                <a:cs typeface="Didact Gothic"/>
                <a:sym typeface="Didact Gothic"/>
              </a:rPr>
              <a:t>your workouts each </a:t>
            </a:r>
            <a:r>
              <a:rPr lang="en" b="1" dirty="0">
                <a:latin typeface="Didact Gothic"/>
                <a:ea typeface="Didact Gothic"/>
                <a:cs typeface="Didact Gothic"/>
                <a:sym typeface="Didact Gothic"/>
              </a:rPr>
              <a:t>week and answer your assignment questions.</a:t>
            </a:r>
            <a:endParaRPr b="1" dirty="0">
              <a:latin typeface="Didact Gothic"/>
              <a:ea typeface="Didact Gothic"/>
              <a:cs typeface="Didact Gothic"/>
              <a:sym typeface="Didact Gothic"/>
            </a:endParaRPr>
          </a:p>
        </p:txBody>
      </p:sp>
      <p:pic>
        <p:nvPicPr>
          <p:cNvPr id="187" name="Google Shape;187;p22"/>
          <p:cNvPicPr preferRelativeResize="0"/>
          <p:nvPr/>
        </p:nvPicPr>
        <p:blipFill>
          <a:blip r:embed="rId4">
            <a:alphaModFix/>
          </a:blip>
          <a:stretch>
            <a:fillRect/>
          </a:stretch>
        </p:blipFill>
        <p:spPr>
          <a:xfrm>
            <a:off x="1952500" y="1772525"/>
            <a:ext cx="3127727" cy="2730851"/>
          </a:xfrm>
          <a:prstGeom prst="rect">
            <a:avLst/>
          </a:prstGeom>
          <a:noFill/>
          <a:ln>
            <a:noFill/>
          </a:ln>
        </p:spPr>
      </p:pic>
      <p:pic>
        <p:nvPicPr>
          <p:cNvPr id="188" name="Google Shape;188;p22"/>
          <p:cNvPicPr preferRelativeResize="0"/>
          <p:nvPr/>
        </p:nvPicPr>
        <p:blipFill>
          <a:blip r:embed="rId5">
            <a:alphaModFix/>
          </a:blip>
          <a:stretch>
            <a:fillRect/>
          </a:stretch>
        </p:blipFill>
        <p:spPr>
          <a:xfrm>
            <a:off x="0" y="1889050"/>
            <a:ext cx="1952497" cy="3187750"/>
          </a:xfrm>
          <a:prstGeom prst="rect">
            <a:avLst/>
          </a:prstGeom>
          <a:noFill/>
          <a:ln>
            <a:noFill/>
          </a:ln>
        </p:spPr>
      </p:pic>
      <p:sp>
        <p:nvSpPr>
          <p:cNvPr id="189" name="Google Shape;189;p22"/>
          <p:cNvSpPr txBox="1"/>
          <p:nvPr/>
        </p:nvSpPr>
        <p:spPr>
          <a:xfrm>
            <a:off x="5602963" y="1598590"/>
            <a:ext cx="3127800" cy="3187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What activity did you complete this week</a:t>
            </a:r>
            <a:r>
              <a:rPr lang="en" dirty="0" smtClean="0"/>
              <a:t>?</a:t>
            </a:r>
          </a:p>
          <a:p>
            <a:pPr marL="139700" lvl="0" algn="l" rtl="0">
              <a:spcBef>
                <a:spcPts val="0"/>
              </a:spcBef>
              <a:spcAft>
                <a:spcPts val="0"/>
              </a:spcAft>
              <a:buSzPts val="1400"/>
            </a:pPr>
            <a:endParaRPr dirty="0"/>
          </a:p>
          <a:p>
            <a:pPr marL="457200" lvl="0" indent="-317500" algn="l" rtl="0">
              <a:spcBef>
                <a:spcPts val="0"/>
              </a:spcBef>
              <a:spcAft>
                <a:spcPts val="0"/>
              </a:spcAft>
              <a:buSzPts val="1400"/>
              <a:buChar char="●"/>
            </a:pPr>
            <a:r>
              <a:rPr lang="en" dirty="0"/>
              <a:t>Explain how you completed this activity? Was it difficult or easy</a:t>
            </a:r>
            <a:r>
              <a:rPr lang="en" dirty="0" smtClean="0"/>
              <a:t>?</a:t>
            </a:r>
          </a:p>
          <a:p>
            <a:pPr marL="139700" lvl="0" algn="l" rtl="0">
              <a:spcBef>
                <a:spcPts val="0"/>
              </a:spcBef>
              <a:spcAft>
                <a:spcPts val="0"/>
              </a:spcAft>
              <a:buSzPts val="1400"/>
            </a:pPr>
            <a:endParaRPr dirty="0"/>
          </a:p>
          <a:p>
            <a:pPr marL="457200" lvl="0" indent="-317500" algn="l" rtl="0">
              <a:spcBef>
                <a:spcPts val="0"/>
              </a:spcBef>
              <a:spcAft>
                <a:spcPts val="0"/>
              </a:spcAft>
              <a:buSzPts val="1400"/>
              <a:buChar char="●"/>
            </a:pPr>
            <a:r>
              <a:rPr lang="en" dirty="0"/>
              <a:t>What was one part of the activity that you enjoyed? One that you did not like</a:t>
            </a:r>
            <a:r>
              <a:rPr lang="en" dirty="0" smtClean="0"/>
              <a:t>?</a:t>
            </a:r>
          </a:p>
          <a:p>
            <a:pPr marL="139700" lvl="0" algn="l" rtl="0">
              <a:spcBef>
                <a:spcPts val="0"/>
              </a:spcBef>
              <a:spcAft>
                <a:spcPts val="0"/>
              </a:spcAft>
              <a:buSzPts val="1400"/>
            </a:pPr>
            <a:endParaRPr dirty="0"/>
          </a:p>
          <a:p>
            <a:pPr marL="457200" lvl="0" indent="-317500" algn="l" rtl="0">
              <a:spcBef>
                <a:spcPts val="0"/>
              </a:spcBef>
              <a:spcAft>
                <a:spcPts val="0"/>
              </a:spcAft>
              <a:buSzPts val="1400"/>
              <a:buChar char="●"/>
            </a:pPr>
            <a:r>
              <a:rPr lang="en" dirty="0"/>
              <a:t>Write a paragraph explaining how this activity </a:t>
            </a:r>
            <a:r>
              <a:rPr lang="en" dirty="0" smtClean="0"/>
              <a:t>benefited </a:t>
            </a:r>
            <a:r>
              <a:rPr lang="en" dirty="0"/>
              <a:t>you</a:t>
            </a:r>
            <a:r>
              <a:rPr lang="en" dirty="0" smtClean="0"/>
              <a:t>?</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Google Shape;75;p14"/>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76" name="Google Shape;76;p14"/>
          <p:cNvSpPr/>
          <p:nvPr/>
        </p:nvSpPr>
        <p:spPr>
          <a:xfrm flipH="1">
            <a:off x="83675" y="85800"/>
            <a:ext cx="9027600" cy="918000"/>
          </a:xfrm>
          <a:prstGeom prst="homePlate">
            <a:avLst>
              <a:gd name="adj" fmla="val 50000"/>
            </a:avLst>
          </a:prstGeom>
          <a:solidFill>
            <a:srgbClr val="FF00FF"/>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Instructions...         </a:t>
            </a:r>
            <a:endParaRPr sz="6000">
              <a:latin typeface="Sue Ellen Francisco"/>
              <a:ea typeface="Sue Ellen Francisco"/>
              <a:cs typeface="Sue Ellen Francisco"/>
              <a:sym typeface="Sue Ellen Francisco"/>
            </a:endParaRPr>
          </a:p>
        </p:txBody>
      </p:sp>
      <p:sp>
        <p:nvSpPr>
          <p:cNvPr id="77" name="Google Shape;77;p14"/>
          <p:cNvSpPr/>
          <p:nvPr/>
        </p:nvSpPr>
        <p:spPr>
          <a:xfrm>
            <a:off x="145100" y="1562300"/>
            <a:ext cx="1977000" cy="35073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Didact Gothic"/>
                <a:ea typeface="Didact Gothic"/>
                <a:cs typeface="Didact Gothic"/>
                <a:sym typeface="Didact Gothic"/>
              </a:rPr>
              <a:t>What do I do?</a:t>
            </a:r>
            <a:endParaRPr sz="1800" b="1" dirty="0">
              <a:latin typeface="Didact Gothic"/>
              <a:ea typeface="Didact Gothic"/>
              <a:cs typeface="Didact Gothic"/>
              <a:sym typeface="Didact Gothic"/>
            </a:endParaRPr>
          </a:p>
          <a:p>
            <a:pPr marL="0" lvl="0" indent="0" algn="ctr" rtl="0">
              <a:spcBef>
                <a:spcPts val="0"/>
              </a:spcBef>
              <a:spcAft>
                <a:spcPts val="0"/>
              </a:spcAft>
              <a:buNone/>
            </a:pPr>
            <a:r>
              <a:rPr lang="en" sz="1800" i="1" dirty="0">
                <a:solidFill>
                  <a:schemeClr val="dk1"/>
                </a:solidFill>
                <a:latin typeface="Didact Gothic"/>
                <a:ea typeface="Didact Gothic"/>
                <a:cs typeface="Didact Gothic"/>
                <a:sym typeface="Didact Gothic"/>
              </a:rPr>
              <a:t>You have options. Pick one of the six  activies and do one a day</a:t>
            </a:r>
            <a:r>
              <a:rPr lang="en" sz="1200" i="1" dirty="0" smtClean="0">
                <a:solidFill>
                  <a:schemeClr val="dk1"/>
                </a:solidFill>
                <a:latin typeface="Didact Gothic"/>
                <a:ea typeface="Didact Gothic"/>
                <a:cs typeface="Didact Gothic"/>
                <a:sym typeface="Didact Gothic"/>
              </a:rPr>
              <a:t>.</a:t>
            </a:r>
            <a:endParaRPr sz="1800" dirty="0">
              <a:latin typeface="Didact Gothic"/>
              <a:ea typeface="Didact Gothic"/>
              <a:cs typeface="Didact Gothic"/>
              <a:sym typeface="Didact Gothic"/>
            </a:endParaRPr>
          </a:p>
        </p:txBody>
      </p:sp>
      <p:sp>
        <p:nvSpPr>
          <p:cNvPr id="78" name="Google Shape;78;p14"/>
          <p:cNvSpPr/>
          <p:nvPr/>
        </p:nvSpPr>
        <p:spPr>
          <a:xfrm>
            <a:off x="2507300" y="1562300"/>
            <a:ext cx="1977000" cy="35073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Didact Gothic"/>
                <a:ea typeface="Didact Gothic"/>
                <a:cs typeface="Didact Gothic"/>
                <a:sym typeface="Didact Gothic"/>
              </a:rPr>
              <a:t>Click</a:t>
            </a:r>
            <a:endParaRPr sz="1800" b="1" dirty="0">
              <a:latin typeface="Didact Gothic"/>
              <a:ea typeface="Didact Gothic"/>
              <a:cs typeface="Didact Gothic"/>
              <a:sym typeface="Didact Gothic"/>
            </a:endParaRPr>
          </a:p>
          <a:p>
            <a:pPr marL="0" lvl="0" indent="0" algn="ctr" rtl="0">
              <a:spcBef>
                <a:spcPts val="0"/>
              </a:spcBef>
              <a:spcAft>
                <a:spcPts val="0"/>
              </a:spcAft>
              <a:buNone/>
            </a:pPr>
            <a:r>
              <a:rPr lang="en" sz="1800" dirty="0">
                <a:latin typeface="Didact Gothic"/>
                <a:ea typeface="Didact Gothic"/>
                <a:cs typeface="Didact Gothic"/>
                <a:sym typeface="Didact Gothic"/>
              </a:rPr>
              <a:t>Each day click on the icon of your </a:t>
            </a:r>
            <a:r>
              <a:rPr lang="en" sz="1800" dirty="0" smtClean="0">
                <a:latin typeface="Didact Gothic"/>
                <a:ea typeface="Didact Gothic"/>
                <a:cs typeface="Didact Gothic"/>
                <a:sym typeface="Didact Gothic"/>
              </a:rPr>
              <a:t>choice </a:t>
            </a:r>
            <a:r>
              <a:rPr lang="en" sz="1800" dirty="0">
                <a:latin typeface="Didact Gothic"/>
                <a:ea typeface="Didact Gothic"/>
                <a:cs typeface="Didact Gothic"/>
                <a:sym typeface="Didact Gothic"/>
              </a:rPr>
              <a:t>and do the activity.</a:t>
            </a:r>
            <a:endParaRPr sz="1800" dirty="0">
              <a:latin typeface="Didact Gothic"/>
              <a:ea typeface="Didact Gothic"/>
              <a:cs typeface="Didact Gothic"/>
              <a:sym typeface="Didact Gothic"/>
            </a:endParaRPr>
          </a:p>
        </p:txBody>
      </p:sp>
      <p:sp>
        <p:nvSpPr>
          <p:cNvPr id="79" name="Google Shape;79;p14"/>
          <p:cNvSpPr/>
          <p:nvPr/>
        </p:nvSpPr>
        <p:spPr>
          <a:xfrm>
            <a:off x="4760050" y="1333700"/>
            <a:ext cx="1839600" cy="37629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latin typeface="Didact Gothic"/>
              <a:ea typeface="Didact Gothic"/>
              <a:cs typeface="Didact Gothic"/>
              <a:sym typeface="Didact Gothic"/>
            </a:endParaRPr>
          </a:p>
          <a:p>
            <a:pPr marL="0" lvl="0" indent="0" algn="ctr" rtl="0">
              <a:spcBef>
                <a:spcPts val="0"/>
              </a:spcBef>
              <a:spcAft>
                <a:spcPts val="0"/>
              </a:spcAft>
              <a:buNone/>
            </a:pPr>
            <a:endParaRPr sz="1800" b="1" dirty="0">
              <a:latin typeface="Didact Gothic"/>
              <a:ea typeface="Didact Gothic"/>
              <a:cs typeface="Didact Gothic"/>
              <a:sym typeface="Didact Gothic"/>
            </a:endParaRPr>
          </a:p>
          <a:p>
            <a:pPr marL="0" lvl="0" indent="0" algn="ctr" rtl="0">
              <a:spcBef>
                <a:spcPts val="0"/>
              </a:spcBef>
              <a:spcAft>
                <a:spcPts val="0"/>
              </a:spcAft>
              <a:buNone/>
            </a:pPr>
            <a:r>
              <a:rPr lang="en" sz="1800" b="1" dirty="0">
                <a:latin typeface="Didact Gothic"/>
                <a:ea typeface="Didact Gothic"/>
                <a:cs typeface="Didact Gothic"/>
                <a:sym typeface="Didact Gothic"/>
              </a:rPr>
              <a:t>Record</a:t>
            </a:r>
            <a:endParaRPr sz="1800" b="1" dirty="0">
              <a:latin typeface="Didact Gothic"/>
              <a:ea typeface="Didact Gothic"/>
              <a:cs typeface="Didact Gothic"/>
              <a:sym typeface="Didact Gothic"/>
            </a:endParaRPr>
          </a:p>
          <a:p>
            <a:pPr marL="0" lvl="0" indent="0" algn="ctr" rtl="0">
              <a:spcBef>
                <a:spcPts val="0"/>
              </a:spcBef>
              <a:spcAft>
                <a:spcPts val="0"/>
              </a:spcAft>
              <a:buNone/>
            </a:pPr>
            <a:r>
              <a:rPr lang="en" sz="1800" dirty="0" smtClean="0">
                <a:latin typeface="Didact Gothic"/>
                <a:ea typeface="Didact Gothic"/>
                <a:cs typeface="Didact Gothic"/>
                <a:sym typeface="Didact Gothic"/>
              </a:rPr>
              <a:t>Keep track of what you complete each day with a fitness log</a:t>
            </a:r>
            <a:endParaRPr sz="1800" dirty="0">
              <a:latin typeface="Didact Gothic"/>
              <a:ea typeface="Didact Gothic"/>
              <a:cs typeface="Didact Gothic"/>
              <a:sym typeface="Didact Gothic"/>
            </a:endParaRPr>
          </a:p>
        </p:txBody>
      </p:sp>
      <p:pic>
        <p:nvPicPr>
          <p:cNvPr id="80" name="Google Shape;80;p14"/>
          <p:cNvPicPr preferRelativeResize="0"/>
          <p:nvPr/>
        </p:nvPicPr>
        <p:blipFill>
          <a:blip r:embed="rId4">
            <a:alphaModFix/>
          </a:blip>
          <a:stretch>
            <a:fillRect/>
          </a:stretch>
        </p:blipFill>
        <p:spPr>
          <a:xfrm>
            <a:off x="2890875" y="1003800"/>
            <a:ext cx="1100400" cy="1100400"/>
          </a:xfrm>
          <a:prstGeom prst="rect">
            <a:avLst/>
          </a:prstGeom>
          <a:noFill/>
          <a:ln>
            <a:noFill/>
          </a:ln>
          <a:effectLst>
            <a:outerShdw blurRad="57150" dist="19050" dir="5400000" algn="bl" rotWithShape="0">
              <a:srgbClr val="000000">
                <a:alpha val="50000"/>
              </a:srgbClr>
            </a:outerShdw>
          </a:effectLst>
        </p:spPr>
      </p:pic>
      <p:pic>
        <p:nvPicPr>
          <p:cNvPr id="81" name="Google Shape;81;p14"/>
          <p:cNvPicPr preferRelativeResize="0"/>
          <p:nvPr/>
        </p:nvPicPr>
        <p:blipFill>
          <a:blip r:embed="rId5">
            <a:alphaModFix/>
          </a:blip>
          <a:stretch>
            <a:fillRect/>
          </a:stretch>
        </p:blipFill>
        <p:spPr>
          <a:xfrm>
            <a:off x="578450" y="719625"/>
            <a:ext cx="1219200" cy="1219200"/>
          </a:xfrm>
          <a:prstGeom prst="rect">
            <a:avLst/>
          </a:prstGeom>
          <a:noFill/>
          <a:ln>
            <a:noFill/>
          </a:ln>
          <a:effectLst>
            <a:outerShdw blurRad="57150" dist="19050" dir="5400000" algn="bl" rotWithShape="0">
              <a:srgbClr val="000000">
                <a:alpha val="50000"/>
              </a:srgbClr>
            </a:outerShdw>
          </a:effectLst>
        </p:spPr>
      </p:pic>
      <p:sp>
        <p:nvSpPr>
          <p:cNvPr id="82" name="Google Shape;82;p14"/>
          <p:cNvSpPr/>
          <p:nvPr/>
        </p:nvSpPr>
        <p:spPr>
          <a:xfrm>
            <a:off x="6961325" y="1333700"/>
            <a:ext cx="1839600" cy="37215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latin typeface="Didact Gothic"/>
              <a:ea typeface="Didact Gothic"/>
              <a:cs typeface="Didact Gothic"/>
              <a:sym typeface="Didact Gothic"/>
            </a:endParaRPr>
          </a:p>
          <a:p>
            <a:pPr marL="0" lvl="0" indent="0" algn="ctr" rtl="0">
              <a:spcBef>
                <a:spcPts val="0"/>
              </a:spcBef>
              <a:spcAft>
                <a:spcPts val="0"/>
              </a:spcAft>
              <a:buNone/>
            </a:pPr>
            <a:r>
              <a:rPr lang="en" sz="1800" b="1" dirty="0">
                <a:latin typeface="Didact Gothic"/>
                <a:ea typeface="Didact Gothic"/>
                <a:cs typeface="Didact Gothic"/>
                <a:sym typeface="Didact Gothic"/>
              </a:rPr>
              <a:t>Questionnaire</a:t>
            </a:r>
            <a:endParaRPr sz="1800" b="1" dirty="0">
              <a:latin typeface="Didact Gothic"/>
              <a:ea typeface="Didact Gothic"/>
              <a:cs typeface="Didact Gothic"/>
              <a:sym typeface="Didact Gothic"/>
            </a:endParaRPr>
          </a:p>
          <a:p>
            <a:pPr marL="0" lvl="0" indent="0" algn="ctr" rtl="0">
              <a:spcBef>
                <a:spcPts val="0"/>
              </a:spcBef>
              <a:spcAft>
                <a:spcPts val="0"/>
              </a:spcAft>
              <a:buNone/>
            </a:pPr>
            <a:r>
              <a:rPr lang="en" sz="1800" dirty="0">
                <a:latin typeface="Didact Gothic"/>
                <a:ea typeface="Didact Gothic"/>
                <a:cs typeface="Didact Gothic"/>
                <a:sym typeface="Didact Gothic"/>
              </a:rPr>
              <a:t>On Friday answer questions about your </a:t>
            </a:r>
            <a:r>
              <a:rPr lang="en" sz="1800" dirty="0" smtClean="0">
                <a:latin typeface="Didact Gothic"/>
                <a:ea typeface="Didact Gothic"/>
                <a:cs typeface="Didact Gothic"/>
                <a:sym typeface="Didact Gothic"/>
              </a:rPr>
              <a:t>week.</a:t>
            </a:r>
            <a:endParaRPr sz="1800" dirty="0">
              <a:latin typeface="Didact Gothic"/>
              <a:ea typeface="Didact Gothic"/>
              <a:cs typeface="Didact Gothic"/>
              <a:sym typeface="Didact Gothic"/>
            </a:endParaRPr>
          </a:p>
        </p:txBody>
      </p:sp>
      <p:pic>
        <p:nvPicPr>
          <p:cNvPr id="83" name="Google Shape;83;p14"/>
          <p:cNvPicPr preferRelativeResize="0"/>
          <p:nvPr/>
        </p:nvPicPr>
        <p:blipFill>
          <a:blip r:embed="rId6">
            <a:alphaModFix/>
          </a:blip>
          <a:stretch>
            <a:fillRect/>
          </a:stretch>
        </p:blipFill>
        <p:spPr>
          <a:xfrm>
            <a:off x="7330925" y="1022488"/>
            <a:ext cx="1100400" cy="1063024"/>
          </a:xfrm>
          <a:prstGeom prst="rect">
            <a:avLst/>
          </a:prstGeom>
          <a:noFill/>
          <a:ln>
            <a:noFill/>
          </a:ln>
          <a:effectLst>
            <a:outerShdw blurRad="57150" dist="19050" dir="5400000" algn="bl" rotWithShape="0">
              <a:srgbClr val="000000">
                <a:alpha val="50000"/>
              </a:srgbClr>
            </a:outerShdw>
          </a:effectLst>
        </p:spPr>
      </p:pic>
      <p:pic>
        <p:nvPicPr>
          <p:cNvPr id="84" name="Google Shape;84;p14"/>
          <p:cNvPicPr preferRelativeResize="0"/>
          <p:nvPr/>
        </p:nvPicPr>
        <p:blipFill>
          <a:blip r:embed="rId7">
            <a:alphaModFix/>
          </a:blip>
          <a:stretch>
            <a:fillRect/>
          </a:stretch>
        </p:blipFill>
        <p:spPr>
          <a:xfrm>
            <a:off x="5113213" y="1022500"/>
            <a:ext cx="1219200" cy="1063000"/>
          </a:xfrm>
          <a:prstGeom prst="rect">
            <a:avLst/>
          </a:prstGeom>
          <a:no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5"/>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90" name="Google Shape;90;p15"/>
          <p:cNvSpPr/>
          <p:nvPr/>
        </p:nvSpPr>
        <p:spPr>
          <a:xfrm flipH="1">
            <a:off x="5791175" y="3210000"/>
            <a:ext cx="3320100" cy="918000"/>
          </a:xfrm>
          <a:prstGeom prst="homePlate">
            <a:avLst>
              <a:gd name="adj" fmla="val 50000"/>
            </a:avLst>
          </a:prstGeom>
          <a:solidFill>
            <a:srgbClr val="9900FF"/>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2400">
                <a:solidFill>
                  <a:schemeClr val="dk1"/>
                </a:solidFill>
                <a:uFill>
                  <a:noFill/>
                </a:uFill>
                <a:latin typeface="Didact Gothic"/>
                <a:ea typeface="Didact Gothic"/>
                <a:cs typeface="Didact Gothic"/>
                <a:sym typeface="Didact Gothic"/>
                <a:hlinkClick r:id="rId4" action="ppaction://hlinksldjump"/>
              </a:rPr>
              <a:t>Play an active game</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sp>
        <p:nvSpPr>
          <p:cNvPr id="91" name="Google Shape;91;p15"/>
          <p:cNvSpPr/>
          <p:nvPr/>
        </p:nvSpPr>
        <p:spPr>
          <a:xfrm>
            <a:off x="3610275" y="32800"/>
            <a:ext cx="19761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rgbClr val="FFFFFF"/>
                </a:solidFill>
                <a:latin typeface="Didact Gothic"/>
                <a:ea typeface="Didact Gothic"/>
                <a:cs typeface="Didact Gothic"/>
                <a:sym typeface="Didact Gothic"/>
              </a:rPr>
              <a:t>Tap the image to take you to the section you need.</a:t>
            </a:r>
            <a:endParaRPr sz="3000" b="1">
              <a:solidFill>
                <a:srgbClr val="FFFFFF"/>
              </a:solidFill>
              <a:latin typeface="Didact Gothic"/>
              <a:ea typeface="Didact Gothic"/>
              <a:cs typeface="Didact Gothic"/>
              <a:sym typeface="Didact Gothic"/>
            </a:endParaRPr>
          </a:p>
        </p:txBody>
      </p:sp>
      <p:sp>
        <p:nvSpPr>
          <p:cNvPr id="92" name="Google Shape;92;p15"/>
          <p:cNvSpPr/>
          <p:nvPr/>
        </p:nvSpPr>
        <p:spPr>
          <a:xfrm>
            <a:off x="3773650" y="555875"/>
            <a:ext cx="637600" cy="871775"/>
          </a:xfrm>
          <a:custGeom>
            <a:avLst/>
            <a:gdLst/>
            <a:ahLst/>
            <a:cxnLst/>
            <a:rect l="l" t="t" r="r" b="b"/>
            <a:pathLst>
              <a:path w="25504" h="34871" extrusionOk="0">
                <a:moveTo>
                  <a:pt x="24410" y="34871"/>
                </a:moveTo>
                <a:cubicBezTo>
                  <a:pt x="25304" y="31295"/>
                  <a:pt x="25874" y="26895"/>
                  <a:pt x="23829" y="23829"/>
                </a:cubicBezTo>
                <a:cubicBezTo>
                  <a:pt x="22185" y="21363"/>
                  <a:pt x="17577" y="20442"/>
                  <a:pt x="15111" y="22085"/>
                </a:cubicBezTo>
                <a:cubicBezTo>
                  <a:pt x="14305" y="22622"/>
                  <a:pt x="12786" y="22860"/>
                  <a:pt x="12786" y="23829"/>
                </a:cubicBezTo>
                <a:cubicBezTo>
                  <a:pt x="12786" y="27316"/>
                  <a:pt x="21312" y="26730"/>
                  <a:pt x="23247" y="23829"/>
                </a:cubicBezTo>
                <a:cubicBezTo>
                  <a:pt x="25836" y="19947"/>
                  <a:pt x="25885" y="14306"/>
                  <a:pt x="24410" y="9880"/>
                </a:cubicBezTo>
                <a:cubicBezTo>
                  <a:pt x="21634" y="1553"/>
                  <a:pt x="8778" y="0"/>
                  <a:pt x="0" y="0"/>
                </a:cubicBezTo>
              </a:path>
            </a:pathLst>
          </a:custGeom>
          <a:noFill/>
          <a:ln w="28575" cap="flat" cmpd="sng">
            <a:solidFill>
              <a:srgbClr val="FFFFFF"/>
            </a:solidFill>
            <a:prstDash val="solid"/>
            <a:round/>
            <a:headEnd type="none" w="med" len="med"/>
            <a:tailEnd type="triangle" w="med" len="med"/>
          </a:ln>
        </p:spPr>
      </p:sp>
      <p:sp>
        <p:nvSpPr>
          <p:cNvPr id="93" name="Google Shape;93;p15"/>
          <p:cNvSpPr/>
          <p:nvPr/>
        </p:nvSpPr>
        <p:spPr>
          <a:xfrm>
            <a:off x="4635173" y="222156"/>
            <a:ext cx="852975" cy="1220025"/>
          </a:xfrm>
          <a:custGeom>
            <a:avLst/>
            <a:gdLst/>
            <a:ahLst/>
            <a:cxnLst/>
            <a:rect l="l" t="t" r="r" b="b"/>
            <a:pathLst>
              <a:path w="34119" h="48801" extrusionOk="0">
                <a:moveTo>
                  <a:pt x="17265" y="48801"/>
                </a:moveTo>
                <a:cubicBezTo>
                  <a:pt x="10666" y="45503"/>
                  <a:pt x="84" y="33714"/>
                  <a:pt x="6222" y="29622"/>
                </a:cubicBezTo>
                <a:cubicBezTo>
                  <a:pt x="8890" y="27843"/>
                  <a:pt x="15954" y="30648"/>
                  <a:pt x="14940" y="33690"/>
                </a:cubicBezTo>
                <a:cubicBezTo>
                  <a:pt x="13544" y="37881"/>
                  <a:pt x="3550" y="34394"/>
                  <a:pt x="2154" y="30203"/>
                </a:cubicBezTo>
                <a:cubicBezTo>
                  <a:pt x="923" y="26509"/>
                  <a:pt x="-1169" y="21819"/>
                  <a:pt x="991" y="18580"/>
                </a:cubicBezTo>
                <a:cubicBezTo>
                  <a:pt x="2896" y="15724"/>
                  <a:pt x="7541" y="14842"/>
                  <a:pt x="10872" y="15674"/>
                </a:cubicBezTo>
                <a:cubicBezTo>
                  <a:pt x="11811" y="15909"/>
                  <a:pt x="12921" y="17079"/>
                  <a:pt x="12615" y="17998"/>
                </a:cubicBezTo>
                <a:cubicBezTo>
                  <a:pt x="11530" y="21255"/>
                  <a:pt x="3820" y="18350"/>
                  <a:pt x="2735" y="15093"/>
                </a:cubicBezTo>
                <a:cubicBezTo>
                  <a:pt x="1145" y="10321"/>
                  <a:pt x="2304" y="2812"/>
                  <a:pt x="6803" y="563"/>
                </a:cubicBezTo>
                <a:cubicBezTo>
                  <a:pt x="9927" y="-998"/>
                  <a:pt x="15121" y="927"/>
                  <a:pt x="16683" y="4050"/>
                </a:cubicBezTo>
                <a:cubicBezTo>
                  <a:pt x="19437" y="9556"/>
                  <a:pt x="16398" y="17713"/>
                  <a:pt x="20752" y="22067"/>
                </a:cubicBezTo>
                <a:cubicBezTo>
                  <a:pt x="23915" y="25230"/>
                  <a:pt x="30959" y="24069"/>
                  <a:pt x="34119" y="20904"/>
                </a:cubicBezTo>
              </a:path>
            </a:pathLst>
          </a:custGeom>
          <a:noFill/>
          <a:ln w="28575" cap="flat" cmpd="sng">
            <a:solidFill>
              <a:srgbClr val="FFFFFF"/>
            </a:solidFill>
            <a:prstDash val="solid"/>
            <a:round/>
            <a:headEnd type="none" w="med" len="med"/>
            <a:tailEnd type="triangle" w="med" len="med"/>
          </a:ln>
        </p:spPr>
      </p:sp>
      <p:sp>
        <p:nvSpPr>
          <p:cNvPr id="94" name="Google Shape;94;p15"/>
          <p:cNvSpPr/>
          <p:nvPr/>
        </p:nvSpPr>
        <p:spPr>
          <a:xfrm>
            <a:off x="12575" y="390600"/>
            <a:ext cx="3307500" cy="918000"/>
          </a:xfrm>
          <a:prstGeom prst="homePlate">
            <a:avLst>
              <a:gd name="adj" fmla="val 50000"/>
            </a:avLst>
          </a:prstGeom>
          <a:solidFill>
            <a:srgbClr val="FF00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6000">
                <a:solidFill>
                  <a:schemeClr val="dk1"/>
                </a:solidFill>
                <a:uFill>
                  <a:noFill/>
                </a:uFill>
                <a:latin typeface="Sue Ellen Francisco"/>
                <a:ea typeface="Sue Ellen Francisco"/>
                <a:cs typeface="Sue Ellen Francisco"/>
                <a:sym typeface="Sue Ellen Francisco"/>
                <a:hlinkClick r:id="rId5" action="ppaction://hlinksldjump"/>
              </a:rPr>
              <a:t>Batman</a:t>
            </a:r>
            <a:endParaRPr sz="6000">
              <a:solidFill>
                <a:schemeClr val="dk1"/>
              </a:solidFill>
              <a:latin typeface="Sue Ellen Francisco"/>
              <a:ea typeface="Sue Ellen Francisco"/>
              <a:cs typeface="Sue Ellen Francisco"/>
              <a:sym typeface="Sue Ellen Francisco"/>
            </a:endParaRPr>
          </a:p>
        </p:txBody>
      </p:sp>
      <p:sp>
        <p:nvSpPr>
          <p:cNvPr id="95" name="Google Shape;95;p15"/>
          <p:cNvSpPr/>
          <p:nvPr/>
        </p:nvSpPr>
        <p:spPr>
          <a:xfrm>
            <a:off x="12575" y="3133800"/>
            <a:ext cx="3307500" cy="918000"/>
          </a:xfrm>
          <a:prstGeom prst="homePlate">
            <a:avLst>
              <a:gd name="adj" fmla="val 50000"/>
            </a:avLst>
          </a:prstGeom>
          <a:solidFill>
            <a:srgbClr val="FFFF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3600">
                <a:solidFill>
                  <a:schemeClr val="dk1"/>
                </a:solidFill>
                <a:uFill>
                  <a:noFill/>
                </a:uFill>
                <a:latin typeface="Sue Ellen Francisco"/>
                <a:ea typeface="Sue Ellen Francisco"/>
                <a:cs typeface="Sue Ellen Francisco"/>
                <a:sym typeface="Sue Ellen Francisco"/>
                <a:hlinkClick r:id="rId6" action="ppaction://hlinksldjump"/>
              </a:rPr>
              <a:t>Captain America</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pic>
        <p:nvPicPr>
          <p:cNvPr id="96" name="Google Shape;96;p15"/>
          <p:cNvPicPr preferRelativeResize="0"/>
          <p:nvPr/>
        </p:nvPicPr>
        <p:blipFill>
          <a:blip r:embed="rId7">
            <a:alphaModFix/>
          </a:blip>
          <a:stretch>
            <a:fillRect/>
          </a:stretch>
        </p:blipFill>
        <p:spPr>
          <a:xfrm>
            <a:off x="5745675" y="3848100"/>
            <a:ext cx="1219200" cy="1219200"/>
          </a:xfrm>
          <a:prstGeom prst="rect">
            <a:avLst/>
          </a:prstGeom>
          <a:noFill/>
          <a:ln>
            <a:noFill/>
          </a:ln>
          <a:effectLst>
            <a:outerShdw blurRad="57150" dist="19050" dir="5400000" algn="bl" rotWithShape="0">
              <a:srgbClr val="000000">
                <a:alpha val="50000"/>
              </a:srgbClr>
            </a:outerShdw>
          </a:effectLst>
        </p:spPr>
      </p:pic>
      <p:sp>
        <p:nvSpPr>
          <p:cNvPr id="97" name="Google Shape;97;p15"/>
          <p:cNvSpPr/>
          <p:nvPr/>
        </p:nvSpPr>
        <p:spPr>
          <a:xfrm flipH="1">
            <a:off x="5791175" y="390600"/>
            <a:ext cx="3320100" cy="918000"/>
          </a:xfrm>
          <a:prstGeom prst="homePlate">
            <a:avLst>
              <a:gd name="adj" fmla="val 50000"/>
            </a:avLst>
          </a:prstGeom>
          <a:solidFill>
            <a:srgbClr val="00FF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3600">
                <a:solidFill>
                  <a:schemeClr val="dk1"/>
                </a:solidFill>
                <a:uFill>
                  <a:noFill/>
                </a:uFill>
                <a:latin typeface="Didact Gothic"/>
                <a:ea typeface="Didact Gothic"/>
                <a:cs typeface="Didact Gothic"/>
                <a:sym typeface="Didact Gothic"/>
                <a:hlinkClick r:id="rId8" action="ppaction://hlinksldjump"/>
              </a:rPr>
              <a:t>Do a Chore</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sp>
        <p:nvSpPr>
          <p:cNvPr id="98" name="Google Shape;98;p15"/>
          <p:cNvSpPr/>
          <p:nvPr/>
        </p:nvSpPr>
        <p:spPr>
          <a:xfrm>
            <a:off x="12575" y="1762200"/>
            <a:ext cx="3307500" cy="918000"/>
          </a:xfrm>
          <a:prstGeom prst="homePlate">
            <a:avLst>
              <a:gd name="adj" fmla="val 50000"/>
            </a:avLst>
          </a:prstGeom>
          <a:solidFill>
            <a:srgbClr val="FF99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3600" b="1">
                <a:solidFill>
                  <a:schemeClr val="dk1"/>
                </a:solidFill>
                <a:uFill>
                  <a:noFill/>
                </a:uFill>
                <a:latin typeface="Sue Ellen Francisco"/>
                <a:ea typeface="Sue Ellen Francisco"/>
                <a:cs typeface="Sue Ellen Francisco"/>
                <a:sym typeface="Sue Ellen Francisco"/>
                <a:hlinkClick r:id="rId9" action="ppaction://hlinksldjump"/>
              </a:rPr>
              <a:t>Black Panther</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sp>
        <p:nvSpPr>
          <p:cNvPr id="99" name="Google Shape;99;p15"/>
          <p:cNvSpPr/>
          <p:nvPr/>
        </p:nvSpPr>
        <p:spPr>
          <a:xfrm flipH="1">
            <a:off x="5791175" y="1838400"/>
            <a:ext cx="3320100" cy="918000"/>
          </a:xfrm>
          <a:prstGeom prst="homePlate">
            <a:avLst>
              <a:gd name="adj" fmla="val 50000"/>
            </a:avLst>
          </a:prstGeom>
          <a:solidFill>
            <a:srgbClr val="0000FF"/>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3600">
                <a:solidFill>
                  <a:schemeClr val="dk1"/>
                </a:solidFill>
                <a:uFill>
                  <a:noFill/>
                </a:uFill>
                <a:latin typeface="Didact Gothic"/>
                <a:ea typeface="Didact Gothic"/>
                <a:cs typeface="Didact Gothic"/>
                <a:sym typeface="Didact Gothic"/>
                <a:hlinkClick r:id="rId10" action="ppaction://hlinksldjump"/>
              </a:rPr>
              <a:t>3</a:t>
            </a:r>
            <a:r>
              <a:rPr lang="en" sz="3500">
                <a:solidFill>
                  <a:schemeClr val="dk1"/>
                </a:solidFill>
                <a:uFill>
                  <a:noFill/>
                </a:uFill>
                <a:latin typeface="Didact Gothic"/>
                <a:ea typeface="Didact Gothic"/>
                <a:cs typeface="Didact Gothic"/>
                <a:sym typeface="Didact Gothic"/>
                <a:hlinkClick r:id="rId10" action="ppaction://hlinksldjump"/>
              </a:rPr>
              <a:t>0 min</a:t>
            </a:r>
            <a:r>
              <a:rPr lang="en" sz="3500">
                <a:solidFill>
                  <a:schemeClr val="dk1"/>
                </a:solidFill>
                <a:uFill>
                  <a:noFill/>
                </a:uFill>
                <a:latin typeface="Sue Ellen Francisco"/>
                <a:ea typeface="Sue Ellen Francisco"/>
                <a:cs typeface="Sue Ellen Francisco"/>
                <a:sym typeface="Sue Ellen Francisco"/>
                <a:hlinkClick r:id="rId10" action="ppaction://hlinksldjump"/>
              </a:rPr>
              <a:t> walk</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pic>
        <p:nvPicPr>
          <p:cNvPr id="100" name="Google Shape;100;p15"/>
          <p:cNvPicPr preferRelativeResize="0"/>
          <p:nvPr/>
        </p:nvPicPr>
        <p:blipFill>
          <a:blip r:embed="rId11">
            <a:alphaModFix/>
          </a:blip>
          <a:stretch>
            <a:fillRect/>
          </a:stretch>
        </p:blipFill>
        <p:spPr>
          <a:xfrm>
            <a:off x="3896275" y="3769950"/>
            <a:ext cx="1373550" cy="1373550"/>
          </a:xfrm>
          <a:prstGeom prst="rect">
            <a:avLst/>
          </a:prstGeom>
          <a:noFill/>
          <a:ln>
            <a:noFill/>
          </a:ln>
        </p:spPr>
      </p:pic>
      <p:pic>
        <p:nvPicPr>
          <p:cNvPr id="101" name="Google Shape;101;p15"/>
          <p:cNvPicPr preferRelativeResize="0"/>
          <p:nvPr/>
        </p:nvPicPr>
        <p:blipFill>
          <a:blip r:embed="rId12">
            <a:alphaModFix/>
          </a:blip>
          <a:stretch>
            <a:fillRect/>
          </a:stretch>
        </p:blipFill>
        <p:spPr>
          <a:xfrm>
            <a:off x="0" y="484650"/>
            <a:ext cx="1201174" cy="746725"/>
          </a:xfrm>
          <a:prstGeom prst="rect">
            <a:avLst/>
          </a:prstGeom>
          <a:noFill/>
          <a:ln>
            <a:noFill/>
          </a:ln>
        </p:spPr>
      </p:pic>
      <p:pic>
        <p:nvPicPr>
          <p:cNvPr id="102" name="Google Shape;102;p15"/>
          <p:cNvPicPr preferRelativeResize="0"/>
          <p:nvPr/>
        </p:nvPicPr>
        <p:blipFill>
          <a:blip r:embed="rId13">
            <a:alphaModFix/>
          </a:blip>
          <a:stretch>
            <a:fillRect/>
          </a:stretch>
        </p:blipFill>
        <p:spPr>
          <a:xfrm>
            <a:off x="12575" y="1733225"/>
            <a:ext cx="1123205" cy="918000"/>
          </a:xfrm>
          <a:prstGeom prst="rect">
            <a:avLst/>
          </a:prstGeom>
          <a:noFill/>
          <a:ln>
            <a:noFill/>
          </a:ln>
          <a:effectLst>
            <a:outerShdw blurRad="57150" dist="19050" dir="5400000" algn="bl" rotWithShape="0">
              <a:srgbClr val="000000">
                <a:alpha val="50000"/>
              </a:srgbClr>
            </a:outerShdw>
          </a:effectLst>
        </p:spPr>
      </p:pic>
      <p:pic>
        <p:nvPicPr>
          <p:cNvPr id="103" name="Google Shape;103;p15"/>
          <p:cNvPicPr preferRelativeResize="0"/>
          <p:nvPr/>
        </p:nvPicPr>
        <p:blipFill>
          <a:blip r:embed="rId14">
            <a:alphaModFix/>
          </a:blip>
          <a:stretch>
            <a:fillRect/>
          </a:stretch>
        </p:blipFill>
        <p:spPr>
          <a:xfrm>
            <a:off x="0" y="3211025"/>
            <a:ext cx="852975" cy="746726"/>
          </a:xfrm>
          <a:prstGeom prst="rect">
            <a:avLst/>
          </a:prstGeom>
          <a:noFill/>
          <a:ln>
            <a:noFill/>
          </a:ln>
        </p:spPr>
      </p:pic>
      <p:pic>
        <p:nvPicPr>
          <p:cNvPr id="104" name="Google Shape;104;p15"/>
          <p:cNvPicPr preferRelativeResize="0"/>
          <p:nvPr/>
        </p:nvPicPr>
        <p:blipFill>
          <a:blip r:embed="rId15">
            <a:alphaModFix/>
          </a:blip>
          <a:stretch>
            <a:fillRect/>
          </a:stretch>
        </p:blipFill>
        <p:spPr>
          <a:xfrm>
            <a:off x="5798975" y="1838400"/>
            <a:ext cx="852974" cy="918000"/>
          </a:xfrm>
          <a:prstGeom prst="rect">
            <a:avLst/>
          </a:prstGeom>
          <a:no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05" name="Google Shape;105;p15"/>
          <p:cNvPicPr preferRelativeResize="0"/>
          <p:nvPr/>
        </p:nvPicPr>
        <p:blipFill>
          <a:blip r:embed="rId16">
            <a:alphaModFix/>
          </a:blip>
          <a:stretch>
            <a:fillRect/>
          </a:stretch>
        </p:blipFill>
        <p:spPr>
          <a:xfrm>
            <a:off x="5791175" y="390600"/>
            <a:ext cx="852976" cy="878400"/>
          </a:xfrm>
          <a:prstGeom prst="rect">
            <a:avLst/>
          </a:prstGeom>
          <a:no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06" name="Google Shape;106;p15"/>
          <p:cNvPicPr preferRelativeResize="0"/>
          <p:nvPr/>
        </p:nvPicPr>
        <p:blipFill>
          <a:blip r:embed="rId17">
            <a:alphaModFix/>
          </a:blip>
          <a:stretch>
            <a:fillRect/>
          </a:stretch>
        </p:blipFill>
        <p:spPr>
          <a:xfrm>
            <a:off x="7937575" y="4128000"/>
            <a:ext cx="1123200" cy="1049775"/>
          </a:xfrm>
          <a:prstGeom prst="rect">
            <a:avLst/>
          </a:prstGeom>
          <a:noFill/>
          <a:ln>
            <a:noFill/>
          </a:ln>
        </p:spPr>
      </p:pic>
      <p:pic>
        <p:nvPicPr>
          <p:cNvPr id="107" name="Google Shape;107;p15"/>
          <p:cNvPicPr preferRelativeResize="0"/>
          <p:nvPr/>
        </p:nvPicPr>
        <p:blipFill>
          <a:blip r:embed="rId18">
            <a:alphaModFix/>
          </a:blip>
          <a:stretch>
            <a:fillRect/>
          </a:stretch>
        </p:blipFill>
        <p:spPr>
          <a:xfrm>
            <a:off x="6889625" y="4128000"/>
            <a:ext cx="1123200" cy="10497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6"/>
          <p:cNvSpPr/>
          <p:nvPr/>
        </p:nvSpPr>
        <p:spPr>
          <a:xfrm>
            <a:off x="4790725" y="698550"/>
            <a:ext cx="4033500" cy="2981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Didact Gothic"/>
              <a:ea typeface="Didact Gothic"/>
              <a:cs typeface="Didact Gothic"/>
              <a:sym typeface="Didact Gothic"/>
            </a:endParaRPr>
          </a:p>
          <a:p>
            <a:pPr marL="0" lvl="0" indent="0" algn="l" rtl="0">
              <a:spcBef>
                <a:spcPts val="0"/>
              </a:spcBef>
              <a:spcAft>
                <a:spcPts val="0"/>
              </a:spcAft>
              <a:buNone/>
            </a:pPr>
            <a:endParaRPr sz="1800">
              <a:latin typeface="Didact Gothic"/>
              <a:ea typeface="Didact Gothic"/>
              <a:cs typeface="Didact Gothic"/>
              <a:sym typeface="Didact Gothic"/>
            </a:endParaRPr>
          </a:p>
          <a:p>
            <a:pPr marL="0" lvl="0" indent="0" algn="l" rtl="0">
              <a:spcBef>
                <a:spcPts val="0"/>
              </a:spcBef>
              <a:spcAft>
                <a:spcPts val="0"/>
              </a:spcAft>
              <a:buNone/>
            </a:pPr>
            <a:endParaRPr sz="1800">
              <a:latin typeface="Didact Gothic"/>
              <a:ea typeface="Didact Gothic"/>
              <a:cs typeface="Didact Gothic"/>
              <a:sym typeface="Didact Gothic"/>
            </a:endParaRPr>
          </a:p>
        </p:txBody>
      </p:sp>
      <p:sp>
        <p:nvSpPr>
          <p:cNvPr id="113" name="Google Shape;113;p16"/>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114" name="Google Shape;114;p16"/>
          <p:cNvSpPr/>
          <p:nvPr/>
        </p:nvSpPr>
        <p:spPr>
          <a:xfrm>
            <a:off x="12575" y="390600"/>
            <a:ext cx="3307500" cy="918000"/>
          </a:xfrm>
          <a:prstGeom prst="homePlate">
            <a:avLst>
              <a:gd name="adj" fmla="val 50000"/>
            </a:avLst>
          </a:prstGeom>
          <a:solidFill>
            <a:srgbClr val="FF00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Batman  </a:t>
            </a:r>
            <a:endParaRPr sz="6000">
              <a:latin typeface="Sue Ellen Francisco"/>
              <a:ea typeface="Sue Ellen Francisco"/>
              <a:cs typeface="Sue Ellen Francisco"/>
              <a:sym typeface="Sue Ellen Francisco"/>
            </a:endParaRPr>
          </a:p>
        </p:txBody>
      </p:sp>
      <p:sp>
        <p:nvSpPr>
          <p:cNvPr id="115" name="Google Shape;115;p16"/>
          <p:cNvSpPr/>
          <p:nvPr/>
        </p:nvSpPr>
        <p:spPr>
          <a:xfrm>
            <a:off x="257800" y="1714700"/>
            <a:ext cx="3748500" cy="29205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 sz="6000">
                <a:latin typeface="Didact Gothic"/>
                <a:ea typeface="Didact Gothic"/>
                <a:cs typeface="Didact Gothic"/>
                <a:sym typeface="Didact Gothic"/>
              </a:rPr>
              <a:t>Train like Batman</a:t>
            </a:r>
            <a:endParaRPr sz="6000">
              <a:latin typeface="Didact Gothic"/>
              <a:ea typeface="Didact Gothic"/>
              <a:cs typeface="Didact Gothic"/>
              <a:sym typeface="Didact Gothic"/>
            </a:endParaRPr>
          </a:p>
          <a:p>
            <a:pPr marL="0" lvl="0" indent="0" algn="l" rtl="0">
              <a:spcBef>
                <a:spcPts val="1200"/>
              </a:spcBef>
              <a:spcAft>
                <a:spcPts val="0"/>
              </a:spcAft>
              <a:buNone/>
            </a:pPr>
            <a:endParaRPr sz="1800">
              <a:latin typeface="Didact Gothic"/>
              <a:ea typeface="Didact Gothic"/>
              <a:cs typeface="Didact Gothic"/>
              <a:sym typeface="Didact Gothic"/>
            </a:endParaRPr>
          </a:p>
        </p:txBody>
      </p:sp>
      <p:sp>
        <p:nvSpPr>
          <p:cNvPr id="116" name="Google Shape;116;p16"/>
          <p:cNvSpPr/>
          <p:nvPr/>
        </p:nvSpPr>
        <p:spPr>
          <a:xfrm>
            <a:off x="5110375" y="4377175"/>
            <a:ext cx="4033500" cy="610200"/>
          </a:xfrm>
          <a:prstGeom prst="rect">
            <a:avLst/>
          </a:prstGeom>
          <a:solidFill>
            <a:srgbClr val="00000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Didact Gothic"/>
                <a:ea typeface="Didact Gothic"/>
                <a:cs typeface="Didact Gothic"/>
                <a:sym typeface="Didact Gothic"/>
              </a:rPr>
              <a:t>Do your best!!</a:t>
            </a:r>
            <a:endParaRPr>
              <a:solidFill>
                <a:srgbClr val="FFFFFF"/>
              </a:solidFill>
              <a:latin typeface="Didact Gothic"/>
              <a:ea typeface="Didact Gothic"/>
              <a:cs typeface="Didact Gothic"/>
              <a:sym typeface="Didact Gothic"/>
            </a:endParaRPr>
          </a:p>
        </p:txBody>
      </p:sp>
      <p:pic>
        <p:nvPicPr>
          <p:cNvPr id="117" name="Google Shape;117;p16"/>
          <p:cNvPicPr preferRelativeResize="0"/>
          <p:nvPr/>
        </p:nvPicPr>
        <p:blipFill>
          <a:blip r:embed="rId4">
            <a:alphaModFix/>
          </a:blip>
          <a:stretch>
            <a:fillRect/>
          </a:stretch>
        </p:blipFill>
        <p:spPr>
          <a:xfrm>
            <a:off x="4430575" y="4057050"/>
            <a:ext cx="1086450" cy="1086450"/>
          </a:xfrm>
          <a:prstGeom prst="rect">
            <a:avLst/>
          </a:prstGeom>
          <a:noFill/>
          <a:ln>
            <a:noFill/>
          </a:ln>
        </p:spPr>
      </p:pic>
      <p:pic>
        <p:nvPicPr>
          <p:cNvPr id="118" name="Google Shape;118;p16"/>
          <p:cNvPicPr preferRelativeResize="0"/>
          <p:nvPr/>
        </p:nvPicPr>
        <p:blipFill>
          <a:blip r:embed="rId5">
            <a:alphaModFix/>
          </a:blip>
          <a:stretch>
            <a:fillRect/>
          </a:stretch>
        </p:blipFill>
        <p:spPr>
          <a:xfrm>
            <a:off x="0" y="356050"/>
            <a:ext cx="1154976" cy="917999"/>
          </a:xfrm>
          <a:prstGeom prst="rect">
            <a:avLst/>
          </a:prstGeom>
          <a:noFill/>
          <a:ln>
            <a:noFill/>
          </a:ln>
          <a:effectLst>
            <a:outerShdw blurRad="57150" dist="19050" dir="5400000" algn="bl" rotWithShape="0">
              <a:srgbClr val="000000">
                <a:alpha val="50000"/>
              </a:srgbClr>
            </a:outerShdw>
          </a:effectLst>
        </p:spPr>
      </p:pic>
      <p:pic>
        <p:nvPicPr>
          <p:cNvPr id="119" name="Google Shape;119;p16" descr="It's time to help Batman take on the villains of Gotham City again! Train along with The Dark Knight himself at his temporary Bat-cave  and get yourselves crime fighting ready!&#10;&#10;This new workout is the 2nd part of my Batman Trilogy of workouts!  Just click play and follow along with the Caped Crusader and get yourself ready to protect the streets of Gotham.&#10;&#10;You have 30secs work and 10secs rest. Perform these 5 exercises 4 times round with a 50secs rest in-between rounds.&#10;&#10;&#10;Batman&#10;&#10;Your Exercises :-&#10;BAT BLASTS - 30sec&#10;RIDDLER CRUNCH - 30secs&#10;BAT BLASTS - 30secs&#10;DENT KICKS - 30secs&#10;HARLEY HITS - 30secs&#10;PENGUIN PRESS - 30secs&#10;&#10;&#10;&#10;If you take it on, Take a picture and tag @glennhigginsfitness (INSTAGRAM) and  @GH__FITNESS (TWITTER) and I'll repost that bad boy 📸👌🏼 Plus be sure to click the link in the bio and subscribe to my @youtube channel for loads more workouts 👍🏼 Good luck 😉 &#10;&#10;#BATMAN #physed #kidsfitness # workout #fitness #workout #greenscreen #vfx #superhero #avengers #avengersendgame" title="THE DARK KNIGHT 'BATMAN' WORKOUT! PART 2">
            <a:hlinkClick r:id="rId6"/>
          </p:cNvPr>
          <p:cNvPicPr preferRelativeResize="0"/>
          <p:nvPr/>
        </p:nvPicPr>
        <p:blipFill>
          <a:blip r:embed="rId7">
            <a:alphaModFix/>
          </a:blip>
          <a:stretch>
            <a:fillRect/>
          </a:stretch>
        </p:blipFill>
        <p:spPr>
          <a:xfrm>
            <a:off x="4144333" y="69855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17"/>
          <p:cNvSpPr/>
          <p:nvPr/>
        </p:nvSpPr>
        <p:spPr>
          <a:xfrm>
            <a:off x="4790725" y="698550"/>
            <a:ext cx="4033500" cy="2981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Didact Gothic"/>
              <a:ea typeface="Didact Gothic"/>
              <a:cs typeface="Didact Gothic"/>
              <a:sym typeface="Didact Gothic"/>
            </a:endParaRPr>
          </a:p>
          <a:p>
            <a:pPr marL="0" lvl="0" indent="0" algn="l" rtl="0">
              <a:spcBef>
                <a:spcPts val="0"/>
              </a:spcBef>
              <a:spcAft>
                <a:spcPts val="0"/>
              </a:spcAft>
              <a:buNone/>
            </a:pPr>
            <a:endParaRPr sz="1800">
              <a:latin typeface="Didact Gothic"/>
              <a:ea typeface="Didact Gothic"/>
              <a:cs typeface="Didact Gothic"/>
              <a:sym typeface="Didact Gothic"/>
            </a:endParaRPr>
          </a:p>
          <a:p>
            <a:pPr marL="0" lvl="0" indent="0" algn="l" rtl="0">
              <a:spcBef>
                <a:spcPts val="0"/>
              </a:spcBef>
              <a:spcAft>
                <a:spcPts val="0"/>
              </a:spcAft>
              <a:buNone/>
            </a:pPr>
            <a:endParaRPr sz="1800">
              <a:latin typeface="Didact Gothic"/>
              <a:ea typeface="Didact Gothic"/>
              <a:cs typeface="Didact Gothic"/>
              <a:sym typeface="Didact Gothic"/>
            </a:endParaRPr>
          </a:p>
        </p:txBody>
      </p:sp>
      <p:sp>
        <p:nvSpPr>
          <p:cNvPr id="125" name="Google Shape;125;p17"/>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126" name="Google Shape;126;p17"/>
          <p:cNvSpPr/>
          <p:nvPr/>
        </p:nvSpPr>
        <p:spPr>
          <a:xfrm>
            <a:off x="257800" y="1714700"/>
            <a:ext cx="3748500" cy="29205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Didact Gothic"/>
                <a:ea typeface="Didact Gothic"/>
                <a:cs typeface="Didact Gothic"/>
                <a:sym typeface="Didact Gothic"/>
              </a:rPr>
              <a:t>Train like Black Panther</a:t>
            </a:r>
            <a:endParaRPr sz="3600">
              <a:latin typeface="Didact Gothic"/>
              <a:ea typeface="Didact Gothic"/>
              <a:cs typeface="Didact Gothic"/>
              <a:sym typeface="Didact Gothic"/>
            </a:endParaRPr>
          </a:p>
        </p:txBody>
      </p:sp>
      <p:sp>
        <p:nvSpPr>
          <p:cNvPr id="127" name="Google Shape;127;p17"/>
          <p:cNvSpPr/>
          <p:nvPr/>
        </p:nvSpPr>
        <p:spPr>
          <a:xfrm>
            <a:off x="5110375" y="4377175"/>
            <a:ext cx="4033500" cy="610200"/>
          </a:xfrm>
          <a:prstGeom prst="rect">
            <a:avLst/>
          </a:prstGeom>
          <a:solidFill>
            <a:srgbClr val="00000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Didact Gothic"/>
                <a:ea typeface="Didact Gothic"/>
                <a:cs typeface="Didact Gothic"/>
                <a:sym typeface="Didact Gothic"/>
              </a:rPr>
              <a:t>You’re doing great!!!</a:t>
            </a:r>
            <a:endParaRPr>
              <a:solidFill>
                <a:srgbClr val="FFFFFF"/>
              </a:solidFill>
              <a:latin typeface="Didact Gothic"/>
              <a:ea typeface="Didact Gothic"/>
              <a:cs typeface="Didact Gothic"/>
              <a:sym typeface="Didact Gothic"/>
            </a:endParaRPr>
          </a:p>
        </p:txBody>
      </p:sp>
      <p:pic>
        <p:nvPicPr>
          <p:cNvPr id="128" name="Google Shape;128;p17"/>
          <p:cNvPicPr preferRelativeResize="0"/>
          <p:nvPr/>
        </p:nvPicPr>
        <p:blipFill>
          <a:blip r:embed="rId4">
            <a:alphaModFix/>
          </a:blip>
          <a:stretch>
            <a:fillRect/>
          </a:stretch>
        </p:blipFill>
        <p:spPr>
          <a:xfrm>
            <a:off x="4430575" y="4057050"/>
            <a:ext cx="1086450" cy="1086450"/>
          </a:xfrm>
          <a:prstGeom prst="rect">
            <a:avLst/>
          </a:prstGeom>
          <a:noFill/>
          <a:ln>
            <a:noFill/>
          </a:ln>
        </p:spPr>
      </p:pic>
      <p:sp>
        <p:nvSpPr>
          <p:cNvPr id="129" name="Google Shape;129;p17"/>
          <p:cNvSpPr/>
          <p:nvPr/>
        </p:nvSpPr>
        <p:spPr>
          <a:xfrm>
            <a:off x="12575" y="390600"/>
            <a:ext cx="3307500" cy="918000"/>
          </a:xfrm>
          <a:prstGeom prst="homePlate">
            <a:avLst>
              <a:gd name="adj" fmla="val 50000"/>
            </a:avLst>
          </a:prstGeom>
          <a:solidFill>
            <a:srgbClr val="FF99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3600">
                <a:latin typeface="Sue Ellen Francisco"/>
                <a:ea typeface="Sue Ellen Francisco"/>
                <a:cs typeface="Sue Ellen Francisco"/>
                <a:sym typeface="Sue Ellen Francisco"/>
              </a:rPr>
              <a:t>Black Panther</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pic>
        <p:nvPicPr>
          <p:cNvPr id="130" name="Google Shape;130;p17"/>
          <p:cNvPicPr preferRelativeResize="0"/>
          <p:nvPr/>
        </p:nvPicPr>
        <p:blipFill>
          <a:blip r:embed="rId5">
            <a:alphaModFix/>
          </a:blip>
          <a:stretch>
            <a:fillRect/>
          </a:stretch>
        </p:blipFill>
        <p:spPr>
          <a:xfrm>
            <a:off x="12575" y="422350"/>
            <a:ext cx="1188598" cy="886248"/>
          </a:xfrm>
          <a:prstGeom prst="rect">
            <a:avLst/>
          </a:prstGeom>
          <a:no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31" name="Google Shape;131;p17" descr="&quot;WAKANDA FOREVER!!&#10;&#10;It's Time for T'Challa to step up and help defeat Thanos.&#10;&#10;This new workout is the next instalment in ‘THE AVENGERS TRAINING ACADEMY' you get the chance to train just like one of THE AVENGERS. Just click play and follow along with THE BLACK PANTHER and get yourself ready to help save the universe.&#10;&#10;You have 30secs work and 10secs rest. Perform these 6 exercises 4 times round with a 50secs rest in-between rounds.&#10;&#10;BLACK PANTHER&#10;&#10;Your Exercises :-&#10;SHURI SWIPE  - 30sec&#10;T'CHALLA SPRINTS - 30secs&#10;OKOYE DRIVE - 30secs&#10;WAKANDA STRIKES - 30secs&#10;OKOYE DRIVE - 30secs&#10;PANTHER POUNCE - 30secs&#10;&#10;&#10;&#10;If you take it on, Take a picture and tag @glennhigginsfitness (INSTAGRAM) and  @GH__FITNESS (TWITTER) and I'll repost that bad boy 📸👌🏼 Plus be sure to click the link in the bio and subscribe to my @youtube channel for loads more workouts 👍🏼 Good luck 😉 &#10;&#10;#avengersendgame #physed #kidsfitness # workout #fitness #workout #greenscreen #vfx #superhero #avengers #avengersendgame" title="AVENGERS ENDGAME 'BLACK PANTHER' Hiit Workout For Kids">
            <a:hlinkClick r:id="rId6"/>
          </p:cNvPr>
          <p:cNvPicPr preferRelativeResize="0"/>
          <p:nvPr/>
        </p:nvPicPr>
        <p:blipFill>
          <a:blip r:embed="rId7">
            <a:alphaModFix/>
          </a:blip>
          <a:stretch>
            <a:fillRect/>
          </a:stretch>
        </p:blipFill>
        <p:spPr>
          <a:xfrm>
            <a:off x="4430575" y="390600"/>
            <a:ext cx="4572000" cy="342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8"/>
          <p:cNvSpPr/>
          <p:nvPr/>
        </p:nvSpPr>
        <p:spPr>
          <a:xfrm>
            <a:off x="4790725" y="698550"/>
            <a:ext cx="4033500" cy="2981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Didact Gothic"/>
              <a:ea typeface="Didact Gothic"/>
              <a:cs typeface="Didact Gothic"/>
              <a:sym typeface="Didact Gothic"/>
            </a:endParaRPr>
          </a:p>
          <a:p>
            <a:pPr marL="0" lvl="0" indent="0" algn="l" rtl="0">
              <a:spcBef>
                <a:spcPts val="0"/>
              </a:spcBef>
              <a:spcAft>
                <a:spcPts val="0"/>
              </a:spcAft>
              <a:buNone/>
            </a:pPr>
            <a:endParaRPr sz="1800">
              <a:latin typeface="Didact Gothic"/>
              <a:ea typeface="Didact Gothic"/>
              <a:cs typeface="Didact Gothic"/>
              <a:sym typeface="Didact Gothic"/>
            </a:endParaRPr>
          </a:p>
          <a:p>
            <a:pPr marL="0" lvl="0" indent="0" algn="l" rtl="0">
              <a:spcBef>
                <a:spcPts val="0"/>
              </a:spcBef>
              <a:spcAft>
                <a:spcPts val="0"/>
              </a:spcAft>
              <a:buNone/>
            </a:pPr>
            <a:endParaRPr sz="1800">
              <a:latin typeface="Didact Gothic"/>
              <a:ea typeface="Didact Gothic"/>
              <a:cs typeface="Didact Gothic"/>
              <a:sym typeface="Didact Gothic"/>
            </a:endParaRPr>
          </a:p>
        </p:txBody>
      </p:sp>
      <p:sp>
        <p:nvSpPr>
          <p:cNvPr id="137" name="Google Shape;137;p18"/>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138" name="Google Shape;138;p18"/>
          <p:cNvSpPr/>
          <p:nvPr/>
        </p:nvSpPr>
        <p:spPr>
          <a:xfrm>
            <a:off x="257800" y="1714700"/>
            <a:ext cx="3748500" cy="29205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Didact Gothic"/>
                <a:ea typeface="Didact Gothic"/>
                <a:cs typeface="Didact Gothic"/>
                <a:sym typeface="Didact Gothic"/>
              </a:rPr>
              <a:t>Train like Captain America</a:t>
            </a:r>
            <a:endParaRPr sz="3600">
              <a:latin typeface="Didact Gothic"/>
              <a:ea typeface="Didact Gothic"/>
              <a:cs typeface="Didact Gothic"/>
              <a:sym typeface="Didact Gothic"/>
            </a:endParaRPr>
          </a:p>
        </p:txBody>
      </p:sp>
      <p:sp>
        <p:nvSpPr>
          <p:cNvPr id="139" name="Google Shape;139;p18"/>
          <p:cNvSpPr/>
          <p:nvPr/>
        </p:nvSpPr>
        <p:spPr>
          <a:xfrm>
            <a:off x="5110375" y="4377175"/>
            <a:ext cx="4033500" cy="610200"/>
          </a:xfrm>
          <a:prstGeom prst="rect">
            <a:avLst/>
          </a:prstGeom>
          <a:solidFill>
            <a:srgbClr val="00000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Didact Gothic"/>
                <a:ea typeface="Didact Gothic"/>
                <a:cs typeface="Didact Gothic"/>
                <a:sym typeface="Didact Gothic"/>
              </a:rPr>
              <a:t>Keep up the good work!!!</a:t>
            </a:r>
            <a:endParaRPr>
              <a:solidFill>
                <a:srgbClr val="FFFFFF"/>
              </a:solidFill>
              <a:latin typeface="Didact Gothic"/>
              <a:ea typeface="Didact Gothic"/>
              <a:cs typeface="Didact Gothic"/>
              <a:sym typeface="Didact Gothic"/>
            </a:endParaRPr>
          </a:p>
        </p:txBody>
      </p:sp>
      <p:pic>
        <p:nvPicPr>
          <p:cNvPr id="140" name="Google Shape;140;p18"/>
          <p:cNvPicPr preferRelativeResize="0"/>
          <p:nvPr/>
        </p:nvPicPr>
        <p:blipFill>
          <a:blip r:embed="rId4">
            <a:alphaModFix/>
          </a:blip>
          <a:stretch>
            <a:fillRect/>
          </a:stretch>
        </p:blipFill>
        <p:spPr>
          <a:xfrm>
            <a:off x="4430575" y="4057050"/>
            <a:ext cx="1086450" cy="1086450"/>
          </a:xfrm>
          <a:prstGeom prst="rect">
            <a:avLst/>
          </a:prstGeom>
          <a:noFill/>
          <a:ln>
            <a:noFill/>
          </a:ln>
        </p:spPr>
      </p:pic>
      <p:sp>
        <p:nvSpPr>
          <p:cNvPr id="141" name="Google Shape;141;p18"/>
          <p:cNvSpPr/>
          <p:nvPr/>
        </p:nvSpPr>
        <p:spPr>
          <a:xfrm>
            <a:off x="12575" y="314400"/>
            <a:ext cx="3307500" cy="918000"/>
          </a:xfrm>
          <a:prstGeom prst="homePlate">
            <a:avLst>
              <a:gd name="adj" fmla="val 50000"/>
            </a:avLst>
          </a:prstGeom>
          <a:solidFill>
            <a:srgbClr val="FFFF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3500">
                <a:latin typeface="Sue Ellen Francisco"/>
                <a:ea typeface="Sue Ellen Francisco"/>
                <a:cs typeface="Sue Ellen Francisco"/>
                <a:sym typeface="Sue Ellen Francisco"/>
              </a:rPr>
              <a:t>Captain America</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pic>
        <p:nvPicPr>
          <p:cNvPr id="142" name="Google Shape;142;p18"/>
          <p:cNvPicPr preferRelativeResize="0"/>
          <p:nvPr/>
        </p:nvPicPr>
        <p:blipFill>
          <a:blip r:embed="rId5">
            <a:alphaModFix/>
          </a:blip>
          <a:stretch>
            <a:fillRect/>
          </a:stretch>
        </p:blipFill>
        <p:spPr>
          <a:xfrm>
            <a:off x="12575" y="362800"/>
            <a:ext cx="785375" cy="918000"/>
          </a:xfrm>
          <a:prstGeom prst="rect">
            <a:avLst/>
          </a:prstGeom>
          <a:no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pic>
        <p:nvPicPr>
          <p:cNvPr id="143" name="Google Shape;143;p18" descr="With the new AVENGERS END GAME trailer dropping this week, I'm bringing you a brand new Captain America Kids workout.&#10;&#10;This new workout is the next instalment in ‘THE AVENGERS TRAINING ACADEMY' you get the chance to train just like one of THE AVENGERS. Just click play and follow along with your chosen superhero and get yourself ready to help defeat THANOS and save the universe.&#10;&#10;You have 30secs work and 10secs rest. Perform these 5 exercises 4 times round with a 50secs rest in-between rounds.&#10;Try to perform this 2-3 times this week and Get yourself ready to take on THANOS :)&#10;&#10;CAPTAIN AMERICA&#10;&#10;Your Exercises :-&#10;HYDRA BLASTS  - 30sec&#10;PEGGY PUNCHES - 30secs&#10;HYDRA BLASTS - 30secs&#10;INFINITY JUMPS - 30secs&#10;AVENGER STRIKES - 30secs&#10;SUPER SOLDIERS - 30secs&#10;AVENGER STRIKES - 30secs&#10;&#10;&#10;If you take it on, Take a picture and tag @glennhigginsfitness (INSTAGRAM) and  @GH__FITNESS (TWITTER) and I'll repost that bad boy 📸👌🏼 Plus be sure to click the link in the bio and subscribe to my @youtube channel for loads more workouts 👍🏼 Good luck 😉 &#10;&#10;#physed #kidsfitness #fitness #workout #greenscreen #vfx #superhero #avengers #avengersendgame" title="Captain America 'AVENGERS KIDS WORKOUT'">
            <a:hlinkClick r:id="rId6"/>
          </p:cNvPr>
          <p:cNvPicPr preferRelativeResize="0"/>
          <p:nvPr/>
        </p:nvPicPr>
        <p:blipFill>
          <a:blip r:embed="rId7">
            <a:alphaModFix/>
          </a:blip>
          <a:stretch>
            <a:fillRect/>
          </a:stretch>
        </p:blipFill>
        <p:spPr>
          <a:xfrm>
            <a:off x="4364950" y="474750"/>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Google Shape;148;p19"/>
          <p:cNvSpPr/>
          <p:nvPr/>
        </p:nvSpPr>
        <p:spPr>
          <a:xfrm>
            <a:off x="218725" y="698550"/>
            <a:ext cx="4033500" cy="2981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latin typeface="Didact Gothic"/>
                <a:ea typeface="Didact Gothic"/>
                <a:cs typeface="Didact Gothic"/>
                <a:sym typeface="Didact Gothic"/>
              </a:rPr>
              <a:t>What chore or chores did you help with today? Don’t forget to keep track of your activity with a log!</a:t>
            </a:r>
            <a:endParaRPr sz="1800" dirty="0">
              <a:latin typeface="Didact Gothic"/>
              <a:ea typeface="Didact Gothic"/>
              <a:cs typeface="Didact Gothic"/>
              <a:sym typeface="Didact Gothic"/>
            </a:endParaRPr>
          </a:p>
        </p:txBody>
      </p:sp>
      <p:sp>
        <p:nvSpPr>
          <p:cNvPr id="149" name="Google Shape;149;p19"/>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150" name="Google Shape;150;p19"/>
          <p:cNvSpPr/>
          <p:nvPr/>
        </p:nvSpPr>
        <p:spPr>
          <a:xfrm>
            <a:off x="5134600" y="1638500"/>
            <a:ext cx="3748500" cy="25155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Didact Gothic"/>
                <a:ea typeface="Didact Gothic"/>
                <a:cs typeface="Didact Gothic"/>
                <a:sym typeface="Didact Gothic"/>
              </a:rPr>
              <a:t>Do a chore of your parents choice</a:t>
            </a:r>
            <a:endParaRPr sz="3600">
              <a:latin typeface="Didact Gothic"/>
              <a:ea typeface="Didact Gothic"/>
              <a:cs typeface="Didact Gothic"/>
              <a:sym typeface="Didact Gothic"/>
            </a:endParaRPr>
          </a:p>
        </p:txBody>
      </p:sp>
      <p:sp>
        <p:nvSpPr>
          <p:cNvPr id="151" name="Google Shape;151;p19"/>
          <p:cNvSpPr/>
          <p:nvPr/>
        </p:nvSpPr>
        <p:spPr>
          <a:xfrm>
            <a:off x="5110375" y="4377175"/>
            <a:ext cx="4033500" cy="610200"/>
          </a:xfrm>
          <a:prstGeom prst="rect">
            <a:avLst/>
          </a:prstGeom>
          <a:solidFill>
            <a:srgbClr val="00000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Didact Gothic"/>
                <a:ea typeface="Didact Gothic"/>
                <a:cs typeface="Didact Gothic"/>
                <a:sym typeface="Didact Gothic"/>
              </a:rPr>
              <a:t>Good job</a:t>
            </a:r>
            <a:endParaRPr>
              <a:solidFill>
                <a:srgbClr val="FFFFFF"/>
              </a:solidFill>
              <a:latin typeface="Didact Gothic"/>
              <a:ea typeface="Didact Gothic"/>
              <a:cs typeface="Didact Gothic"/>
              <a:sym typeface="Didact Gothic"/>
            </a:endParaRPr>
          </a:p>
        </p:txBody>
      </p:sp>
      <p:pic>
        <p:nvPicPr>
          <p:cNvPr id="152" name="Google Shape;152;p19"/>
          <p:cNvPicPr preferRelativeResize="0"/>
          <p:nvPr/>
        </p:nvPicPr>
        <p:blipFill>
          <a:blip r:embed="rId4">
            <a:alphaModFix/>
          </a:blip>
          <a:stretch>
            <a:fillRect/>
          </a:stretch>
        </p:blipFill>
        <p:spPr>
          <a:xfrm>
            <a:off x="4430575" y="4057050"/>
            <a:ext cx="1086450" cy="1086450"/>
          </a:xfrm>
          <a:prstGeom prst="rect">
            <a:avLst/>
          </a:prstGeom>
          <a:noFill/>
          <a:ln>
            <a:noFill/>
          </a:ln>
        </p:spPr>
      </p:pic>
      <p:sp>
        <p:nvSpPr>
          <p:cNvPr id="153" name="Google Shape;153;p19"/>
          <p:cNvSpPr/>
          <p:nvPr/>
        </p:nvSpPr>
        <p:spPr>
          <a:xfrm flipH="1">
            <a:off x="5791175" y="314400"/>
            <a:ext cx="3320100" cy="918000"/>
          </a:xfrm>
          <a:prstGeom prst="homePlate">
            <a:avLst>
              <a:gd name="adj" fmla="val 50000"/>
            </a:avLst>
          </a:prstGeom>
          <a:solidFill>
            <a:srgbClr val="00FF00"/>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3600">
                <a:latin typeface="Didact Gothic"/>
                <a:ea typeface="Didact Gothic"/>
                <a:cs typeface="Didact Gothic"/>
                <a:sym typeface="Didact Gothic"/>
              </a:rPr>
              <a:t>Do a chore</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pic>
        <p:nvPicPr>
          <p:cNvPr id="154" name="Google Shape;154;p19"/>
          <p:cNvPicPr preferRelativeResize="0"/>
          <p:nvPr/>
        </p:nvPicPr>
        <p:blipFill>
          <a:blip r:embed="rId5">
            <a:alphaModFix/>
          </a:blip>
          <a:stretch>
            <a:fillRect/>
          </a:stretch>
        </p:blipFill>
        <p:spPr>
          <a:xfrm>
            <a:off x="5713300" y="314400"/>
            <a:ext cx="1086451" cy="918001"/>
          </a:xfrm>
          <a:prstGeom prst="rect">
            <a:avLst/>
          </a:prstGeom>
          <a:no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0"/>
          <p:cNvSpPr/>
          <p:nvPr/>
        </p:nvSpPr>
        <p:spPr>
          <a:xfrm>
            <a:off x="218725" y="698550"/>
            <a:ext cx="4033500" cy="2981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latin typeface="Didact Gothic"/>
                <a:ea typeface="Didact Gothic"/>
                <a:cs typeface="Didact Gothic"/>
                <a:sym typeface="Didact Gothic"/>
              </a:rPr>
              <a:t>Did you see anything interesting on your walk? Who were you with during your walk?</a:t>
            </a:r>
            <a:endParaRPr sz="1800" dirty="0">
              <a:latin typeface="Didact Gothic"/>
              <a:ea typeface="Didact Gothic"/>
              <a:cs typeface="Didact Gothic"/>
              <a:sym typeface="Didact Gothic"/>
            </a:endParaRPr>
          </a:p>
        </p:txBody>
      </p:sp>
      <p:sp>
        <p:nvSpPr>
          <p:cNvPr id="160" name="Google Shape;160;p20"/>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161" name="Google Shape;161;p20"/>
          <p:cNvSpPr/>
          <p:nvPr/>
        </p:nvSpPr>
        <p:spPr>
          <a:xfrm>
            <a:off x="5134600" y="1638500"/>
            <a:ext cx="3748500" cy="25155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Didact Gothic"/>
                <a:ea typeface="Didact Gothic"/>
                <a:cs typeface="Didact Gothic"/>
                <a:sym typeface="Didact Gothic"/>
              </a:rPr>
              <a:t>Take a 30 minute walk with your family</a:t>
            </a:r>
            <a:endParaRPr sz="3600">
              <a:latin typeface="Didact Gothic"/>
              <a:ea typeface="Didact Gothic"/>
              <a:cs typeface="Didact Gothic"/>
              <a:sym typeface="Didact Gothic"/>
            </a:endParaRPr>
          </a:p>
        </p:txBody>
      </p:sp>
      <p:sp>
        <p:nvSpPr>
          <p:cNvPr id="162" name="Google Shape;162;p20"/>
          <p:cNvSpPr/>
          <p:nvPr/>
        </p:nvSpPr>
        <p:spPr>
          <a:xfrm>
            <a:off x="5110375" y="4377175"/>
            <a:ext cx="4033500" cy="610200"/>
          </a:xfrm>
          <a:prstGeom prst="rect">
            <a:avLst/>
          </a:prstGeom>
          <a:solidFill>
            <a:srgbClr val="00000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Didact Gothic"/>
                <a:ea typeface="Didact Gothic"/>
                <a:cs typeface="Didact Gothic"/>
                <a:sym typeface="Didact Gothic"/>
              </a:rPr>
              <a:t>Way to stay active</a:t>
            </a:r>
            <a:endParaRPr>
              <a:solidFill>
                <a:srgbClr val="FFFFFF"/>
              </a:solidFill>
              <a:latin typeface="Didact Gothic"/>
              <a:ea typeface="Didact Gothic"/>
              <a:cs typeface="Didact Gothic"/>
              <a:sym typeface="Didact Gothic"/>
            </a:endParaRPr>
          </a:p>
        </p:txBody>
      </p:sp>
      <p:pic>
        <p:nvPicPr>
          <p:cNvPr id="163" name="Google Shape;163;p20"/>
          <p:cNvPicPr preferRelativeResize="0"/>
          <p:nvPr/>
        </p:nvPicPr>
        <p:blipFill>
          <a:blip r:embed="rId4">
            <a:alphaModFix/>
          </a:blip>
          <a:stretch>
            <a:fillRect/>
          </a:stretch>
        </p:blipFill>
        <p:spPr>
          <a:xfrm>
            <a:off x="4430575" y="4057050"/>
            <a:ext cx="1086450" cy="1086450"/>
          </a:xfrm>
          <a:prstGeom prst="rect">
            <a:avLst/>
          </a:prstGeom>
          <a:noFill/>
          <a:ln>
            <a:noFill/>
          </a:ln>
        </p:spPr>
      </p:pic>
      <p:sp>
        <p:nvSpPr>
          <p:cNvPr id="164" name="Google Shape;164;p20"/>
          <p:cNvSpPr/>
          <p:nvPr/>
        </p:nvSpPr>
        <p:spPr>
          <a:xfrm flipH="1">
            <a:off x="5791175" y="314400"/>
            <a:ext cx="3320100" cy="918000"/>
          </a:xfrm>
          <a:prstGeom prst="homePlate">
            <a:avLst>
              <a:gd name="adj" fmla="val 50000"/>
            </a:avLst>
          </a:prstGeom>
          <a:solidFill>
            <a:srgbClr val="0000FF"/>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3600">
                <a:latin typeface="Didact Gothic"/>
                <a:ea typeface="Didact Gothic"/>
                <a:cs typeface="Didact Gothic"/>
                <a:sym typeface="Didact Gothic"/>
              </a:rPr>
              <a:t>     30 min walk</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pic>
        <p:nvPicPr>
          <p:cNvPr id="165" name="Google Shape;165;p20"/>
          <p:cNvPicPr preferRelativeResize="0"/>
          <p:nvPr/>
        </p:nvPicPr>
        <p:blipFill>
          <a:blip r:embed="rId5">
            <a:alphaModFix/>
          </a:blip>
          <a:stretch>
            <a:fillRect/>
          </a:stretch>
        </p:blipFill>
        <p:spPr>
          <a:xfrm>
            <a:off x="5766425" y="314400"/>
            <a:ext cx="840050" cy="918000"/>
          </a:xfrm>
          <a:prstGeom prst="rect">
            <a:avLst/>
          </a:prstGeom>
          <a:no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sp>
        <p:nvSpPr>
          <p:cNvPr id="170" name="Google Shape;170;p21"/>
          <p:cNvSpPr/>
          <p:nvPr/>
        </p:nvSpPr>
        <p:spPr>
          <a:xfrm>
            <a:off x="218725" y="698550"/>
            <a:ext cx="4033500" cy="29814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smtClean="0">
                <a:latin typeface="Didact Gothic"/>
                <a:ea typeface="Didact Gothic"/>
                <a:cs typeface="Didact Gothic"/>
                <a:sym typeface="Didact Gothic"/>
              </a:rPr>
              <a:t>What game did you choose to play? What skill or muscle did the game help you focus on?</a:t>
            </a:r>
            <a:endParaRPr sz="1800" dirty="0">
              <a:latin typeface="Didact Gothic"/>
              <a:ea typeface="Didact Gothic"/>
              <a:cs typeface="Didact Gothic"/>
              <a:sym typeface="Didact Gothic"/>
            </a:endParaRPr>
          </a:p>
        </p:txBody>
      </p:sp>
      <p:sp>
        <p:nvSpPr>
          <p:cNvPr id="171" name="Google Shape;171;p21"/>
          <p:cNvSpPr txBox="1"/>
          <p:nvPr/>
        </p:nvSpPr>
        <p:spPr>
          <a:xfrm>
            <a:off x="83800" y="4841100"/>
            <a:ext cx="8206800" cy="3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ue Ellen Francisco"/>
                <a:ea typeface="Sue Ellen Francisco"/>
                <a:cs typeface="Sue Ellen Francisco"/>
                <a:sym typeface="Sue Ellen Francisco"/>
              </a:rPr>
              <a:t>@nadinegilkison                                                             </a:t>
            </a:r>
            <a:endParaRPr>
              <a:latin typeface="Sue Ellen Francisco"/>
              <a:ea typeface="Sue Ellen Francisco"/>
              <a:cs typeface="Sue Ellen Francisco"/>
              <a:sym typeface="Sue Ellen Francisco"/>
            </a:endParaRPr>
          </a:p>
        </p:txBody>
      </p:sp>
      <p:sp>
        <p:nvSpPr>
          <p:cNvPr id="172" name="Google Shape;172;p21"/>
          <p:cNvSpPr/>
          <p:nvPr/>
        </p:nvSpPr>
        <p:spPr>
          <a:xfrm>
            <a:off x="5134600" y="2182125"/>
            <a:ext cx="3748500" cy="1806900"/>
          </a:xfrm>
          <a:prstGeom prst="rect">
            <a:avLst/>
          </a:prstGeom>
          <a:solidFill>
            <a:srgbClr val="FFFFFF"/>
          </a:solidFill>
          <a:ln w="762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Didact Gothic"/>
                <a:ea typeface="Didact Gothic"/>
                <a:cs typeface="Didact Gothic"/>
                <a:sym typeface="Didact Gothic"/>
              </a:rPr>
              <a:t>Play an active game of your choice.</a:t>
            </a:r>
            <a:endParaRPr sz="1800">
              <a:latin typeface="Didact Gothic"/>
              <a:ea typeface="Didact Gothic"/>
              <a:cs typeface="Didact Gothic"/>
              <a:sym typeface="Didact Gothic"/>
            </a:endParaRPr>
          </a:p>
        </p:txBody>
      </p:sp>
      <p:sp>
        <p:nvSpPr>
          <p:cNvPr id="173" name="Google Shape;173;p21"/>
          <p:cNvSpPr/>
          <p:nvPr/>
        </p:nvSpPr>
        <p:spPr>
          <a:xfrm>
            <a:off x="5110375" y="4377175"/>
            <a:ext cx="4033500" cy="610200"/>
          </a:xfrm>
          <a:prstGeom prst="rect">
            <a:avLst/>
          </a:prstGeom>
          <a:solidFill>
            <a:srgbClr val="000000"/>
          </a:solid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FFFFFF"/>
                </a:solidFill>
                <a:latin typeface="Didact Gothic"/>
                <a:ea typeface="Didact Gothic"/>
                <a:cs typeface="Didact Gothic"/>
                <a:sym typeface="Didact Gothic"/>
              </a:rPr>
              <a:t>Great choice</a:t>
            </a:r>
            <a:endParaRPr>
              <a:solidFill>
                <a:srgbClr val="FFFFFF"/>
              </a:solidFill>
              <a:latin typeface="Didact Gothic"/>
              <a:ea typeface="Didact Gothic"/>
              <a:cs typeface="Didact Gothic"/>
              <a:sym typeface="Didact Gothic"/>
            </a:endParaRPr>
          </a:p>
        </p:txBody>
      </p:sp>
      <p:pic>
        <p:nvPicPr>
          <p:cNvPr id="174" name="Google Shape;174;p21"/>
          <p:cNvPicPr preferRelativeResize="0"/>
          <p:nvPr/>
        </p:nvPicPr>
        <p:blipFill>
          <a:blip r:embed="rId4">
            <a:alphaModFix/>
          </a:blip>
          <a:stretch>
            <a:fillRect/>
          </a:stretch>
        </p:blipFill>
        <p:spPr>
          <a:xfrm>
            <a:off x="4430575" y="4057050"/>
            <a:ext cx="1086450" cy="1086450"/>
          </a:xfrm>
          <a:prstGeom prst="rect">
            <a:avLst/>
          </a:prstGeom>
          <a:noFill/>
          <a:ln>
            <a:noFill/>
          </a:ln>
        </p:spPr>
      </p:pic>
      <p:sp>
        <p:nvSpPr>
          <p:cNvPr id="175" name="Google Shape;175;p21"/>
          <p:cNvSpPr/>
          <p:nvPr/>
        </p:nvSpPr>
        <p:spPr>
          <a:xfrm flipH="1">
            <a:off x="5791175" y="85800"/>
            <a:ext cx="3320100" cy="918000"/>
          </a:xfrm>
          <a:prstGeom prst="homePlate">
            <a:avLst>
              <a:gd name="adj" fmla="val 50000"/>
            </a:avLst>
          </a:prstGeom>
          <a:solidFill>
            <a:srgbClr val="9900FF"/>
          </a:solidFill>
          <a:ln w="38100"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6000">
                <a:latin typeface="Sue Ellen Francisco"/>
                <a:ea typeface="Sue Ellen Francisco"/>
                <a:cs typeface="Sue Ellen Francisco"/>
                <a:sym typeface="Sue Ellen Francisco"/>
              </a:rPr>
              <a:t> </a:t>
            </a:r>
            <a:r>
              <a:rPr lang="en" sz="2400">
                <a:latin typeface="Didact Gothic"/>
                <a:ea typeface="Didact Gothic"/>
                <a:cs typeface="Didact Gothic"/>
                <a:sym typeface="Didact Gothic"/>
              </a:rPr>
              <a:t>Play an active game</a:t>
            </a:r>
            <a:r>
              <a:rPr lang="en" sz="6000">
                <a:latin typeface="Sue Ellen Francisco"/>
                <a:ea typeface="Sue Ellen Francisco"/>
                <a:cs typeface="Sue Ellen Francisco"/>
                <a:sym typeface="Sue Ellen Francisco"/>
              </a:rPr>
              <a:t>  </a:t>
            </a:r>
            <a:endParaRPr sz="6000">
              <a:latin typeface="Sue Ellen Francisco"/>
              <a:ea typeface="Sue Ellen Francisco"/>
              <a:cs typeface="Sue Ellen Francisco"/>
              <a:sym typeface="Sue Ellen Francisco"/>
            </a:endParaRPr>
          </a:p>
        </p:txBody>
      </p:sp>
      <p:pic>
        <p:nvPicPr>
          <p:cNvPr id="176" name="Google Shape;176;p21"/>
          <p:cNvPicPr preferRelativeResize="0"/>
          <p:nvPr/>
        </p:nvPicPr>
        <p:blipFill>
          <a:blip r:embed="rId5">
            <a:alphaModFix/>
          </a:blip>
          <a:stretch>
            <a:fillRect/>
          </a:stretch>
        </p:blipFill>
        <p:spPr>
          <a:xfrm>
            <a:off x="5745675" y="723900"/>
            <a:ext cx="1219200" cy="1219200"/>
          </a:xfrm>
          <a:prstGeom prst="rect">
            <a:avLst/>
          </a:prstGeom>
          <a:noFill/>
          <a:ln>
            <a:noFill/>
          </a:ln>
          <a:effectLst>
            <a:outerShdw blurRad="57150" dist="19050" dir="5400000" algn="bl" rotWithShape="0">
              <a:srgbClr val="000000">
                <a:alpha val="50000"/>
              </a:srgbClr>
            </a:outerShdw>
          </a:effectLst>
        </p:spPr>
      </p:pic>
      <p:pic>
        <p:nvPicPr>
          <p:cNvPr id="177" name="Google Shape;177;p21"/>
          <p:cNvPicPr preferRelativeResize="0"/>
          <p:nvPr/>
        </p:nvPicPr>
        <p:blipFill>
          <a:blip r:embed="rId6">
            <a:alphaModFix/>
          </a:blip>
          <a:stretch>
            <a:fillRect/>
          </a:stretch>
        </p:blipFill>
        <p:spPr>
          <a:xfrm>
            <a:off x="6964875" y="1049725"/>
            <a:ext cx="904375" cy="829049"/>
          </a:xfrm>
          <a:prstGeom prst="rect">
            <a:avLst/>
          </a:prstGeom>
          <a:noFill/>
          <a:ln>
            <a:noFill/>
          </a:ln>
        </p:spPr>
      </p:pic>
      <p:pic>
        <p:nvPicPr>
          <p:cNvPr id="178" name="Google Shape;178;p21"/>
          <p:cNvPicPr preferRelativeResize="0"/>
          <p:nvPr/>
        </p:nvPicPr>
        <p:blipFill>
          <a:blip r:embed="rId7">
            <a:alphaModFix/>
          </a:blip>
          <a:stretch>
            <a:fillRect/>
          </a:stretch>
        </p:blipFill>
        <p:spPr>
          <a:xfrm>
            <a:off x="8024825" y="1005250"/>
            <a:ext cx="1086450" cy="918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379</Words>
  <Application>Microsoft Office PowerPoint</Application>
  <PresentationFormat>On-screen Show (16:9)</PresentationFormat>
  <Paragraphs>78</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Sue Ellen Francisco</vt:lpstr>
      <vt:lpstr>Didact Gothic</vt:lpstr>
      <vt:lpstr>Fredoka One</vt:lpstr>
      <vt:lpstr>Josefin Sans</vt:lpstr>
      <vt:lpstr>Caveat</vt:lpstr>
      <vt:lpstr>Arial Narrow</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Jensen, Samuel</dc:creator>
  <cp:lastModifiedBy>Jensen, Samuel</cp:lastModifiedBy>
  <cp:revision>2</cp:revision>
  <dcterms:modified xsi:type="dcterms:W3CDTF">2020-04-02T00:42:10Z</dcterms:modified>
</cp:coreProperties>
</file>