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about:blank" TargetMode="External"/><Relationship Id="rId13" Type="http://schemas.openxmlformats.org/officeDocument/2006/relationships/hyperlink" Target="https://www.youtube.com/watch?v=bMZAuhadz2Y" TargetMode="External"/><Relationship Id="rId3" Type="http://schemas.openxmlformats.org/officeDocument/2006/relationships/image" Target="../media/image1.png"/><Relationship Id="rId7" Type="http://schemas.openxmlformats.org/officeDocument/2006/relationships/hyperlink" Target="https://www.youtube.com/watch?v=GxKb_VHCYdc" TargetMode="External"/><Relationship Id="rId12" Type="http://schemas.openxmlformats.org/officeDocument/2006/relationships/hyperlink" Target="https://www.youtube.com/watch?v=dx6wHN0VsJo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youtube.com/watch?v=BGWKdT60IHc" TargetMode="External"/><Relationship Id="rId11" Type="http://schemas.openxmlformats.org/officeDocument/2006/relationships/hyperlink" Target="https://www.youtube.com/watch?v=jAuhWjMRCpg&amp;feature=youtu.be" TargetMode="External"/><Relationship Id="rId5" Type="http://schemas.openxmlformats.org/officeDocument/2006/relationships/hyperlink" Target="https://www.youtube.com/watch?v=WY456YjaB3E" TargetMode="External"/><Relationship Id="rId10" Type="http://schemas.openxmlformats.org/officeDocument/2006/relationships/hyperlink" Target="http://projectphysed.weebly.com/uploads/7/6/2/8/76281023/couch-island_orig.jpg" TargetMode="External"/><Relationship Id="rId4" Type="http://schemas.openxmlformats.org/officeDocument/2006/relationships/hyperlink" Target="https://www.youtube.com/watch?v=bql6sIU2A7k" TargetMode="External"/><Relationship Id="rId9" Type="http://schemas.openxmlformats.org/officeDocument/2006/relationships/hyperlink" Target="https://www.youtube.com/watch?v=TJuYFFKyoew&amp;feature=youtu.be" TargetMode="External"/><Relationship Id="rId14" Type="http://schemas.openxmlformats.org/officeDocument/2006/relationships/hyperlink" Target="https://www.youtube.com/watch?v=G3y5rmgHBgs&amp;feature=youtu.b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20770"/>
            <a:ext cx="12191999" cy="691028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3"/>
          <p:cNvSpPr txBox="1">
            <a:spLocks noGrp="1"/>
          </p:cNvSpPr>
          <p:nvPr>
            <p:ph type="ctrTitle"/>
          </p:nvPr>
        </p:nvSpPr>
        <p:spPr>
          <a:xfrm>
            <a:off x="1524000" y="250163"/>
            <a:ext cx="9144000" cy="918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959" b="1" u="sng"/>
              <a:t>YOUR HOUSE, YOUR CHOICE!</a:t>
            </a:r>
            <a:br>
              <a:rPr lang="en-US" sz="3959" b="1" u="sng"/>
            </a:br>
            <a:r>
              <a:rPr lang="en-US" sz="3959" b="1"/>
              <a:t>(AT-HOME PE)</a:t>
            </a:r>
            <a:endParaRPr sz="3959" b="1" u="sng"/>
          </a:p>
        </p:txBody>
      </p:sp>
      <p:sp>
        <p:nvSpPr>
          <p:cNvPr id="91" name="Google Shape;91;p13"/>
          <p:cNvSpPr txBox="1">
            <a:spLocks noGrp="1"/>
          </p:cNvSpPr>
          <p:nvPr>
            <p:ph type="subTitle" idx="1"/>
          </p:nvPr>
        </p:nvSpPr>
        <p:spPr>
          <a:xfrm>
            <a:off x="152399" y="5786350"/>
            <a:ext cx="11887200" cy="918237"/>
          </a:xfrm>
          <a:prstGeom prst="rect">
            <a:avLst/>
          </a:prstGeom>
          <a:solidFill>
            <a:schemeClr val="dk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rPr lang="en-US" sz="2000" dirty="0" smtClean="0">
                <a:solidFill>
                  <a:schemeClr val="lt1"/>
                </a:solidFill>
              </a:rPr>
              <a:t>CHOOSE </a:t>
            </a:r>
            <a:r>
              <a:rPr lang="en-US" sz="2000" dirty="0">
                <a:solidFill>
                  <a:schemeClr val="lt1"/>
                </a:solidFill>
              </a:rPr>
              <a:t>ONE ACTIVITY TO DO EACH DAY. THERE </a:t>
            </a:r>
            <a:r>
              <a:rPr lang="en-US" sz="2000" dirty="0" smtClean="0">
                <a:solidFill>
                  <a:schemeClr val="lt1"/>
                </a:solidFill>
              </a:rPr>
              <a:t>ARE A TOTAL OF FOUR WEEKS WORTH OF ACTIVITIES. </a:t>
            </a:r>
            <a:r>
              <a:rPr lang="en-US" sz="2000" dirty="0">
                <a:solidFill>
                  <a:schemeClr val="lt1"/>
                </a:solidFill>
              </a:rPr>
              <a:t>YOU WILL NEED TO CLICK ON THE BLUE LINK FOR SOME OF THE ACTIVITIES. WEEKENDS ARE FREE CHOICE!                          </a:t>
            </a:r>
            <a:r>
              <a:rPr lang="en-US" sz="2000" u="sng" dirty="0">
                <a:solidFill>
                  <a:schemeClr val="lt1"/>
                </a:solidFill>
              </a:rPr>
              <a:t>STAY ACTIVE &amp; STAY HEALTHY!</a:t>
            </a:r>
            <a:endParaRPr dirty="0"/>
          </a:p>
        </p:txBody>
      </p:sp>
      <p:sp>
        <p:nvSpPr>
          <p:cNvPr id="92" name="Google Shape;92;p13"/>
          <p:cNvSpPr txBox="1"/>
          <p:nvPr/>
        </p:nvSpPr>
        <p:spPr>
          <a:xfrm>
            <a:off x="133350" y="3205599"/>
            <a:ext cx="1498600" cy="400110"/>
          </a:xfrm>
          <a:prstGeom prst="rect">
            <a:avLst/>
          </a:prstGeom>
          <a:solidFill>
            <a:schemeClr val="dk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WEDNESDAY</a:t>
            </a:r>
            <a:endParaRPr sz="1800" dirty="0"/>
          </a:p>
        </p:txBody>
      </p:sp>
      <p:sp>
        <p:nvSpPr>
          <p:cNvPr id="93" name="Google Shape;93;p13"/>
          <p:cNvSpPr txBox="1"/>
          <p:nvPr/>
        </p:nvSpPr>
        <p:spPr>
          <a:xfrm>
            <a:off x="133350" y="4133087"/>
            <a:ext cx="1498600" cy="400110"/>
          </a:xfrm>
          <a:prstGeom prst="rect">
            <a:avLst/>
          </a:prstGeom>
          <a:solidFill>
            <a:schemeClr val="dk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THURSDAY</a:t>
            </a:r>
            <a:endParaRPr dirty="0"/>
          </a:p>
        </p:txBody>
      </p:sp>
      <p:sp>
        <p:nvSpPr>
          <p:cNvPr id="94" name="Google Shape;94;p13"/>
          <p:cNvSpPr txBox="1"/>
          <p:nvPr/>
        </p:nvSpPr>
        <p:spPr>
          <a:xfrm>
            <a:off x="133350" y="5060575"/>
            <a:ext cx="1498600" cy="400110"/>
          </a:xfrm>
          <a:prstGeom prst="rect">
            <a:avLst/>
          </a:prstGeom>
          <a:solidFill>
            <a:schemeClr val="dk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FRIDAY</a:t>
            </a:r>
            <a:endParaRPr/>
          </a:p>
        </p:txBody>
      </p:sp>
      <p:sp>
        <p:nvSpPr>
          <p:cNvPr id="95" name="Google Shape;95;p13"/>
          <p:cNvSpPr txBox="1"/>
          <p:nvPr/>
        </p:nvSpPr>
        <p:spPr>
          <a:xfrm>
            <a:off x="152399" y="2272777"/>
            <a:ext cx="1498600" cy="400110"/>
          </a:xfrm>
          <a:prstGeom prst="rect">
            <a:avLst/>
          </a:prstGeom>
          <a:solidFill>
            <a:schemeClr val="dk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TUESDAY</a:t>
            </a:r>
            <a:endParaRPr/>
          </a:p>
        </p:txBody>
      </p:sp>
      <p:sp>
        <p:nvSpPr>
          <p:cNvPr id="96" name="Google Shape;96;p13"/>
          <p:cNvSpPr txBox="1"/>
          <p:nvPr/>
        </p:nvSpPr>
        <p:spPr>
          <a:xfrm>
            <a:off x="133350" y="1345289"/>
            <a:ext cx="1498600" cy="400110"/>
          </a:xfrm>
          <a:prstGeom prst="rect">
            <a:avLst/>
          </a:prstGeom>
          <a:solidFill>
            <a:schemeClr val="dk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MONDAY</a:t>
            </a:r>
            <a:endParaRPr/>
          </a:p>
        </p:txBody>
      </p:sp>
      <p:sp>
        <p:nvSpPr>
          <p:cNvPr id="97" name="Google Shape;97;p13"/>
          <p:cNvSpPr txBox="1"/>
          <p:nvPr/>
        </p:nvSpPr>
        <p:spPr>
          <a:xfrm>
            <a:off x="2216149" y="1187897"/>
            <a:ext cx="1765300" cy="707886"/>
          </a:xfrm>
          <a:prstGeom prst="rect">
            <a:avLst/>
          </a:prstGeom>
          <a:solidFill>
            <a:srgbClr val="FF0000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SQUAT CHALLENGE</a:t>
            </a:r>
            <a:endParaRPr sz="20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3"/>
          <p:cNvSpPr txBox="1"/>
          <p:nvPr/>
        </p:nvSpPr>
        <p:spPr>
          <a:xfrm>
            <a:off x="2216149" y="2114179"/>
            <a:ext cx="1765300" cy="707886"/>
          </a:xfrm>
          <a:prstGeom prst="rect">
            <a:avLst/>
          </a:prstGeom>
          <a:solidFill>
            <a:srgbClr val="FF0000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TABATA</a:t>
            </a:r>
            <a:endParaRPr sz="20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3"/>
          <p:cNvSpPr txBox="1"/>
          <p:nvPr/>
        </p:nvSpPr>
        <p:spPr>
          <a:xfrm>
            <a:off x="4559301" y="4000747"/>
            <a:ext cx="1765300" cy="707886"/>
          </a:xfrm>
          <a:prstGeom prst="rect">
            <a:avLst/>
          </a:prstGeom>
          <a:solidFill>
            <a:srgbClr val="FF0000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6"/>
              </a:rPr>
              <a:t>15 MIN. WORKOUT</a:t>
            </a:r>
            <a:endParaRPr sz="20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3"/>
          <p:cNvSpPr txBox="1"/>
          <p:nvPr/>
        </p:nvSpPr>
        <p:spPr>
          <a:xfrm>
            <a:off x="4543423" y="3053812"/>
            <a:ext cx="1765300" cy="707886"/>
          </a:xfrm>
          <a:prstGeom prst="rect">
            <a:avLst/>
          </a:prstGeom>
          <a:solidFill>
            <a:srgbClr val="FF0000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PLAY OUTSIDE (30 MINS.)</a:t>
            </a:r>
            <a:endParaRPr/>
          </a:p>
        </p:txBody>
      </p:sp>
      <p:sp>
        <p:nvSpPr>
          <p:cNvPr id="101" name="Google Shape;101;p13"/>
          <p:cNvSpPr txBox="1"/>
          <p:nvPr/>
        </p:nvSpPr>
        <p:spPr>
          <a:xfrm>
            <a:off x="6931023" y="3991862"/>
            <a:ext cx="1765300" cy="707886"/>
          </a:xfrm>
          <a:prstGeom prst="rect">
            <a:avLst/>
          </a:prstGeom>
          <a:solidFill>
            <a:srgbClr val="FF0000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7"/>
              </a:rPr>
              <a:t>KOO KOO KANGA ROO</a:t>
            </a:r>
            <a:endParaRPr sz="20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3"/>
          <p:cNvSpPr txBox="1"/>
          <p:nvPr/>
        </p:nvSpPr>
        <p:spPr>
          <a:xfrm>
            <a:off x="2216149" y="3049543"/>
            <a:ext cx="1765300" cy="707886"/>
          </a:xfrm>
          <a:prstGeom prst="rect">
            <a:avLst/>
          </a:prstGeom>
          <a:solidFill>
            <a:srgbClr val="FF0000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8"/>
              </a:rPr>
              <a:t>KOO KOO KANGA ROO</a:t>
            </a:r>
            <a:endParaRPr sz="20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3"/>
          <p:cNvSpPr txBox="1"/>
          <p:nvPr/>
        </p:nvSpPr>
        <p:spPr>
          <a:xfrm>
            <a:off x="2216149" y="3978758"/>
            <a:ext cx="1765300" cy="707886"/>
          </a:xfrm>
          <a:prstGeom prst="rect">
            <a:avLst/>
          </a:prstGeom>
          <a:solidFill>
            <a:srgbClr val="FF0000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JUMP ROPE (20 MINS.)</a:t>
            </a:r>
            <a:endParaRPr/>
          </a:p>
        </p:txBody>
      </p:sp>
      <p:sp>
        <p:nvSpPr>
          <p:cNvPr id="104" name="Google Shape;104;p13"/>
          <p:cNvSpPr txBox="1"/>
          <p:nvPr/>
        </p:nvSpPr>
        <p:spPr>
          <a:xfrm>
            <a:off x="6931023" y="4922016"/>
            <a:ext cx="1765300" cy="707886"/>
          </a:xfrm>
          <a:prstGeom prst="rect">
            <a:avLst/>
          </a:prstGeom>
          <a:solidFill>
            <a:srgbClr val="FF0000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SQUAT CHALLENGE</a:t>
            </a:r>
            <a:endParaRPr sz="20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3"/>
          <p:cNvSpPr txBox="1"/>
          <p:nvPr/>
        </p:nvSpPr>
        <p:spPr>
          <a:xfrm>
            <a:off x="4559301" y="2115034"/>
            <a:ext cx="1765300" cy="707886"/>
          </a:xfrm>
          <a:prstGeom prst="rect">
            <a:avLst/>
          </a:prstGeom>
          <a:solidFill>
            <a:srgbClr val="FF0000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6"/>
              </a:rPr>
              <a:t>INSIDE THE HOUSE GAME</a:t>
            </a:r>
            <a:endParaRPr sz="20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3"/>
          <p:cNvSpPr txBox="1"/>
          <p:nvPr/>
        </p:nvSpPr>
        <p:spPr>
          <a:xfrm>
            <a:off x="6931023" y="2121425"/>
            <a:ext cx="1765300" cy="707886"/>
          </a:xfrm>
          <a:prstGeom prst="rect">
            <a:avLst/>
          </a:prstGeom>
          <a:solidFill>
            <a:srgbClr val="FF0000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FAMILY WALK OR RUN</a:t>
            </a:r>
            <a:endParaRPr/>
          </a:p>
        </p:txBody>
      </p:sp>
      <p:sp>
        <p:nvSpPr>
          <p:cNvPr id="107" name="Google Shape;107;p13"/>
          <p:cNvSpPr txBox="1"/>
          <p:nvPr/>
        </p:nvSpPr>
        <p:spPr>
          <a:xfrm>
            <a:off x="4559301" y="1195859"/>
            <a:ext cx="1765300" cy="707886"/>
          </a:xfrm>
          <a:prstGeom prst="rect">
            <a:avLst/>
          </a:prstGeom>
          <a:solidFill>
            <a:srgbClr val="FF0000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PLAY OUTSIDE (30 MINS.)</a:t>
            </a:r>
            <a:endParaRPr/>
          </a:p>
        </p:txBody>
      </p:sp>
      <p:sp>
        <p:nvSpPr>
          <p:cNvPr id="108" name="Google Shape;108;p13"/>
          <p:cNvSpPr txBox="1"/>
          <p:nvPr/>
        </p:nvSpPr>
        <p:spPr>
          <a:xfrm>
            <a:off x="2216149" y="4906687"/>
            <a:ext cx="1765300" cy="707886"/>
          </a:xfrm>
          <a:prstGeom prst="rect">
            <a:avLst/>
          </a:prstGeom>
          <a:solidFill>
            <a:srgbClr val="FF0000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9"/>
              </a:rPr>
              <a:t>INSIDE THE HOUSE GAME</a:t>
            </a:r>
            <a:endParaRPr sz="20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13"/>
          <p:cNvSpPr txBox="1"/>
          <p:nvPr/>
        </p:nvSpPr>
        <p:spPr>
          <a:xfrm>
            <a:off x="9302744" y="4906687"/>
            <a:ext cx="1765300" cy="707886"/>
          </a:xfrm>
          <a:prstGeom prst="rect">
            <a:avLst/>
          </a:prstGeom>
          <a:solidFill>
            <a:srgbClr val="FF0000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10"/>
              </a:rPr>
              <a:t>COUCH ISLAND</a:t>
            </a:r>
            <a:endParaRPr sz="20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13"/>
          <p:cNvSpPr txBox="1"/>
          <p:nvPr/>
        </p:nvSpPr>
        <p:spPr>
          <a:xfrm>
            <a:off x="6931023" y="3071482"/>
            <a:ext cx="1765300" cy="707886"/>
          </a:xfrm>
          <a:prstGeom prst="rect">
            <a:avLst/>
          </a:prstGeom>
          <a:solidFill>
            <a:srgbClr val="FF0000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TABATA</a:t>
            </a:r>
            <a:endParaRPr sz="20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13"/>
          <p:cNvSpPr txBox="1"/>
          <p:nvPr/>
        </p:nvSpPr>
        <p:spPr>
          <a:xfrm>
            <a:off x="9302744" y="1195859"/>
            <a:ext cx="1765300" cy="707886"/>
          </a:xfrm>
          <a:prstGeom prst="rect">
            <a:avLst/>
          </a:prstGeom>
          <a:solidFill>
            <a:srgbClr val="FF0000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JUMP ROPE (20 MINS.)</a:t>
            </a:r>
            <a:endParaRPr/>
          </a:p>
        </p:txBody>
      </p:sp>
      <p:sp>
        <p:nvSpPr>
          <p:cNvPr id="112" name="Google Shape;112;p13"/>
          <p:cNvSpPr txBox="1"/>
          <p:nvPr/>
        </p:nvSpPr>
        <p:spPr>
          <a:xfrm>
            <a:off x="4559301" y="4922016"/>
            <a:ext cx="1765300" cy="707886"/>
          </a:xfrm>
          <a:prstGeom prst="rect">
            <a:avLst/>
          </a:prstGeom>
          <a:solidFill>
            <a:srgbClr val="FF0000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FAMILY WALK OR RUN</a:t>
            </a:r>
            <a:endParaRPr/>
          </a:p>
        </p:txBody>
      </p:sp>
      <p:sp>
        <p:nvSpPr>
          <p:cNvPr id="113" name="Google Shape;113;p13"/>
          <p:cNvSpPr txBox="1"/>
          <p:nvPr/>
        </p:nvSpPr>
        <p:spPr>
          <a:xfrm>
            <a:off x="9274175" y="3080427"/>
            <a:ext cx="1765300" cy="707886"/>
          </a:xfrm>
          <a:prstGeom prst="rect">
            <a:avLst/>
          </a:prstGeom>
          <a:solidFill>
            <a:srgbClr val="FF0000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11"/>
              </a:rPr>
              <a:t>WOULD YOU RATHER PT. 2</a:t>
            </a:r>
            <a:endParaRPr sz="20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13"/>
          <p:cNvSpPr txBox="1"/>
          <p:nvPr/>
        </p:nvSpPr>
        <p:spPr>
          <a:xfrm>
            <a:off x="9302745" y="2115034"/>
            <a:ext cx="1765300" cy="707886"/>
          </a:xfrm>
          <a:prstGeom prst="rect">
            <a:avLst/>
          </a:prstGeom>
          <a:solidFill>
            <a:srgbClr val="FF0000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12"/>
              </a:rPr>
              <a:t>JUST DANCE</a:t>
            </a:r>
            <a:endParaRPr sz="20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13"/>
          <p:cNvSpPr txBox="1"/>
          <p:nvPr/>
        </p:nvSpPr>
        <p:spPr>
          <a:xfrm>
            <a:off x="9302744" y="3991862"/>
            <a:ext cx="1765300" cy="707886"/>
          </a:xfrm>
          <a:prstGeom prst="rect">
            <a:avLst/>
          </a:prstGeom>
          <a:solidFill>
            <a:srgbClr val="FF0000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13"/>
              </a:rPr>
              <a:t>JUST DANCE</a:t>
            </a:r>
            <a:endParaRPr sz="20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13"/>
          <p:cNvSpPr txBox="1"/>
          <p:nvPr/>
        </p:nvSpPr>
        <p:spPr>
          <a:xfrm>
            <a:off x="6931023" y="1195859"/>
            <a:ext cx="1765300" cy="707886"/>
          </a:xfrm>
          <a:prstGeom prst="rect">
            <a:avLst/>
          </a:prstGeom>
          <a:solidFill>
            <a:srgbClr val="FF0000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14"/>
              </a:rPr>
              <a:t>WOULD YOU RATHER PT. 1</a:t>
            </a:r>
            <a:endParaRPr sz="20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133</Words>
  <Application>Microsoft Office PowerPoint</Application>
  <PresentationFormat>Widescreen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YOUR HOUSE, YOUR CHOICE! (AT-HOME PE)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HOUSE, YOUR CHOICE! (AT-HOME PE)</dc:title>
  <dc:creator>Jensen, Samuel</dc:creator>
  <cp:lastModifiedBy>Jensen, Samuel</cp:lastModifiedBy>
  <cp:revision>1</cp:revision>
  <dcterms:modified xsi:type="dcterms:W3CDTF">2020-04-02T00:50:00Z</dcterms:modified>
</cp:coreProperties>
</file>